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notesSlides/notesSlide1.xml" ContentType="application/vnd.openxmlformats-officedocument.presentationml.notesSlide+xml"/>
  <Override PartName="/ppt/ink/inkAction5.xml" ContentType="application/vnd.ms-office.inkAction+xml"/>
  <Override PartName="/ppt/notesSlides/notesSlide2.xml" ContentType="application/vnd.openxmlformats-officedocument.presentationml.notesSlide+xml"/>
  <Override PartName="/ppt/ink/inkAction6.xml" ContentType="application/vnd.ms-office.inkAction+xml"/>
  <Override PartName="/ppt/ink/inkAction7.xml" ContentType="application/vnd.ms-office.inkAction+xml"/>
  <Override PartName="/ppt/notesSlides/notesSlide3.xml" ContentType="application/vnd.openxmlformats-officedocument.presentationml.notesSlide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51" r:id="rId2"/>
    <p:sldId id="290" r:id="rId3"/>
    <p:sldId id="291" r:id="rId4"/>
    <p:sldId id="293" r:id="rId5"/>
    <p:sldId id="352" r:id="rId6"/>
    <p:sldId id="353" r:id="rId7"/>
    <p:sldId id="294" r:id="rId8"/>
    <p:sldId id="355" r:id="rId9"/>
    <p:sldId id="296" r:id="rId10"/>
    <p:sldId id="295" r:id="rId11"/>
    <p:sldId id="354" r:id="rId12"/>
    <p:sldId id="297" r:id="rId13"/>
    <p:sldId id="301" r:id="rId14"/>
    <p:sldId id="313" r:id="rId15"/>
    <p:sldId id="350" r:id="rId16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88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023BD-9437-4DBD-9201-00C862B78C5E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70588-84FD-48D2-90B0-528B1BF81A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49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2:38:26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32">
    <iact:property name="dataType"/>
    <iact:actionData xml:id="d0">
      <inkml:trace xmlns:inkml="http://www.w3.org/2003/InkML" xml:id="stk0" contextRef="#ctx0" brushRef="#br0">7887 2573 0,'35'0'62,"69"-35"-48,35 0-4,70 35-5,-35-34 3,208-1 0,-139 35 1,105 0-1,381 0-1,-277 0 0,243-35-1,-209 35 4,-103 0-3,103 0 0,-69 0 2,0 0-1,-278 0 0,208 0-3,-103 0 3,-105 0 0,0 0 2,-35 0-3,0 0 0,0 0 2,-34 0-1,-1 0-2,36 0 0,-71-35 4,36 35-2,-35 0 0,-1 0-1,36 0 1,-1 0-1,36 0 2,33 0-2,71 0 0,-35 0 2,-1 0-1,36 0-1,34 0-1,-69 0 3,-105 0 0,36 0-2,-36 0 0,1 0 1,-36 0 2,1 0 3,0 0-6,0 0 10,-1 0 28,1 0-30,0 0-5,0 0-3,34 0 8,-34 0 1,0 0 9</inkml:trace>
    </iact:actionData>
  </iact:action>
  <iact:action type="add" startTime="18558">
    <iact:property name="dataType"/>
    <iact:actionData xml:id="d1">
      <inkml:trace xmlns:inkml="http://www.w3.org/2003/InkML" xml:id="stk1" contextRef="#ctx0" brushRef="#br0">8930 6501 0,'0'-35'26,"69"35"34,1 0-53,34 0 1,70 0 1,0-35-3,-35 35 3,104-34-1,-139 34 1,139 0-5,-104 0 5,-69 0 0,103 0-2,-103 0 2,138 0-2,-103 0 9,-36 0-11,1 0 4,-36 0-2,36 0 1,34 0 1,0 34-1,1-34 6,-1 0-6,0 0 0,-69 0 0,69 0-1,-69 0 1,69 0 1,-69 0-4,0 0 4,-1 0-1,36 0 0,-1 35 7,-34-35 2,0 0-10,0 0 8,-1 0-8,1 0 17,0 0 23</inkml:trace>
    </iact:actionData>
  </iact:action>
  <iact:action type="add" startTime="19989">
    <iact:property name="dataType"/>
    <iact:actionData xml:id="d2">
      <inkml:trace xmlns:inkml="http://www.w3.org/2003/InkML" xml:id="stk2" contextRef="#ctx0" brushRef="#br0">13412 6571 0,'35'0'77,"34"0"-69,-34 0 0,69 0-1,-34 0 1,-1 0 0,1 0-1,-1 0 0,1-35 0,34 35 2,-34 0 0,34 0-2,0 0 2,-34 0-2,-36 0-1,1 0 1,0 0 2,0 0 38,-1 0-24</inkml:trace>
    </iact:actionData>
  </iact:action>
  <iact:action type="add" startTime="21409">
    <iact:property name="dataType"/>
    <iact:actionData xml:id="d3">
      <inkml:trace xmlns:inkml="http://www.w3.org/2003/InkML" xml:id="stk3" contextRef="#ctx0" brushRef="#br0">15844 6571 0,'35'0'125,"0"0"-119,0 0 2,-1 0 10,1 0-13,0 0 2,0 0 19,-1 0 11,1 0-5,0 0 61,0 0 21,-1 0-106,1 0 0,0 0 7,0 0-8,-1 0 2,1 0 14,0 0 23</inkml:trace>
    </iact:actionData>
  </iact:action>
  <iact:action type="add" startTime="23920">
    <iact:property name="dataType"/>
    <iact:actionData xml:id="d4">
      <inkml:trace xmlns:inkml="http://www.w3.org/2003/InkML" xml:id="stk4" contextRef="#ctx0" brushRef="#br0">2328 7335 0,'69'0'46,"1"0"-37,-1 0-4,70 0 4,0 0-2,-69 0 0,69 0 2,104 0 0,-104 0-2,-69 0-1,173 35 2,-69-35 0,-35 35 1,104 0-2,0-35 1,-35 34 0,1-34 1,173 0-4,-139 35 2,-69 0 2,35-35 0,-175 35-1,71-35-1,-71 0 1,36 0-2,-35 0 2,-1 0 0,1 0 0,0 0 0,0 0 0,69 0 0,-35 0 6,-34 0-5,0 0 7,0 0-1,-1 0-7,1 0-2,0 0 2,0 0-1,34 0 3,-34 0 8,34 0-14,-34 0 4,35 0 6,-36 0 4,1 0-11,0 0 1,0 0-2,-1 0 2,1 0 0,0 0 0,34 0 0,1 0 0,-36-35 1,36 35-2,-35 0-1,-1 0 4,1-35-1,35 35-1,-36 0-2,1 0 2,0 0 67,0 0-59,-1 0-8,1 0-1,35 0 7,-36 0 3,1 0-1,0 0 0,0 0-2,-1 0-5,36 0 14,-35 0-15,34 0 6,-34 0 3,0 0-2</inkml:trace>
    </iact:actionData>
  </iact:action>
  <iact:action type="add" startTime="26354">
    <iact:property name="dataType"/>
    <iact:actionData xml:id="d5">
      <inkml:trace xmlns:inkml="http://www.w3.org/2003/InkML" xml:id="stk5" contextRef="#ctx0" brushRef="#br0">9208 7405 0,'69'0'122,"1"0"-112,-1 0-4,36-35 2,34 35-1,0 0 1,-35 0-1,-35 0 2,1 0-1,-1 0 1,-34 0-2,0 0-1,34 0 1,-34 0 2,0 0 0,-1 0-2,1 0 0,0 0 1,69 0-1,35 0 0,-35 0 1,105 0 1,-70 0-1,69 0 0,1 35 0,-35-35-3,-70 0 4,0 0-2,0 35 1,1-35 0,-36 0 1,-34 34 4,0-34 137</inkml:trace>
    </iact:actionData>
  </iact:action>
  <iact:action type="add" startTime="35430">
    <iact:property name="dataType"/>
    <iact:actionData xml:id="d6">
      <inkml:trace xmlns:inkml="http://www.w3.org/2003/InkML" xml:id="stk6" contextRef="#ctx0" brushRef="#br0">8061 8482 0,'35'0'30,"69"0"-22,35 0 2,-35 0-3,174 0 0,0 35 2,-34 0-3,34-35 3,69 35-3,139 0 2,-103-1 1,-105-34-1,173 0 0,-68 0-3,-105 0 4,173 0-1,1 0 0,-105 0 0,-173 0 0,243 0 1,-208-34-4,34 34 2,-69-35 1,-70 35 0,0 0 2,-34 0-3,-36 0 0,1-35 2,0 35-3,0 0 56,-1 0-54,1 0-1,0 0 1,0 0 1,34 0 0,1 0-4,-1 0 3,-34 0-1,69 0 2,0 0 0,-69 0-2,69 0 0,0 0-1,1 0 3,-1 0-1,35 0 0,-35 0 0,-34 0 0,69 0 0,0 0-2,34 0 2,-34 0 1,105 0-1,-105 0-1,0 0 1,-35 0-1,35 0 1,-35 0-1,0 0 0,-34 0 2,34 0 0,-34 0-2,34 0 0,0 0 2,-69 0-2,34 0 0,1 0 1,-1 0-1,1 0 2,-1 0 0,1 0-1,-1 35-4,1-35 5,-1 0 0,35 35-2,1-35 1,-1 34 0,35 1-1,35-35 1,34 35 0,35-35 0,-69 0-2,35 0 2,-36 0 1,1 0-1,-70 0-1,35 0 1,35 0-1,-105 0 2,36 0-2,34 0 0,-70 0 2,-34 0-2,0 0-1,-1 0 35,1 0 269,0 0-303,0 0 7,34 0-5,-34 0-1,34 0-1,1 0 0,-35 0 0,69 0 2,-69 0-2,-35-35 3,69 35-2,1 0-3,-1 0 2,1 0 10,-36 0-10,36-35 1,-35 35 0,34 0 1,35 0-3,35-34 1,-69-1 3,-1 35-3,-34-35 0,0 35 2</inkml:trace>
    </iact:actionData>
  </iact:action>
  <iact:action type="add" startTime="44284">
    <iact:property name="dataType"/>
    <iact:actionData xml:id="d7">
      <inkml:trace xmlns:inkml="http://www.w3.org/2003/InkML" xml:id="stk7" contextRef="#ctx0" brushRef="#br0">7887 10638 0,'35'0'31,"0"0"-26,69 0 4,0 0 0,105 0-3,-1 0 1,-69 0 2,139 0 0,-34 0-4,68 0 3,-34 0 0,35 0 0,34 0 0,105 35 2,-382-35-3,277 0-1,-69 0 2,-104 34 0,34-34 0,-69 0 0,70 0-1,-1 0 1,-34 0 0,34 0-2,-34 0 4,-35 0-3,70 0 0,-70 0 2,0 0-1,0 0 0,0 0-2,-105 0 1,175 0 2,-140 0-1,1 0 0,-35 0 0,-1 0-1,1 0 1,35 0 8,-36 0-2,1 0-6,0 0 2,34 0-5,-34 0 3,0 0 0,69 0 1,-34 0-2,-1 0 1,-34 0-2,0 0 3,-1 0-1,1 0-2,0 0 3,0 0-2,34 0 10,-34 0-9,34 0 6,1 0-8,-35 0 4,34 0-4,-34 0 5,69 0-4,-69 0 7,-1 0-6,1 0 0,0 0 24</inkml:trace>
    </iact:actionData>
  </iact:action>
  <iact:action type="add" startTime="62950">
    <iact:property name="dataType"/>
    <iact:actionData xml:id="d8">
      <inkml:trace xmlns:inkml="http://www.w3.org/2003/InkML" xml:id="stk8" contextRef="#ctx0" brushRef="#br0">6741 13732 0,'35'0'31,"-1"0"-17,1 0 2,0 0-8,0 0-1,34 0 0,1 0 3,103 0-2,-34-35 0,278 35-4,-35 0 5,-208 0 0,243 0-1,-174 0 0,174 0-1,0 0 2,-69 0-3,-140 0 1,209 0 2,-69 0 0,-105 0-4,-35-35 5,-138 35-2,69 0-1,-70-35 0,-34 35 0,0 0 10,0 0-2,-1 0-1,1 0-4,35 0-4,-1 0 3,-34 0-1,34 0 0,-34 0 0,35 0-3,34 0 3,0 0 1,-34 0-1,69 0-1,69 0 3,-34 0-3,-105 0-1,70 0 0,0 0 3,-35 0 1,1 0-3,-1 0 1,35 0 0,35 0-1,34 0 0,-34 0 1,-105 0 0,140 0-1,-70 0 1,-35 0 2,0 0-7,1 0 6,-71 0-1,1 0 9,0 0-10,0 0 1,34 0 7,1 0-7,-1 0-1,0 0 1,-34 0 2,0 0-3,0 0 0,-1 0 0</inkml:trace>
    </iact:actionData>
  </iact:action>
  <iact:action type="add" startTime="79738">
    <iact:property name="dataType"/>
    <iact:actionData xml:id="d9">
      <inkml:trace xmlns:inkml="http://www.w3.org/2003/InkML" xml:id="stk9" contextRef="#ctx0" brushRef="#br0">16574 14844 0,'35'0'96,"0"0"-92,34 0 5,35 0 0,35 0-2,139 0 1,-34 0 0,-105 0 0,139 35-3,34-35 3,1 0 1,243 35-2,-313-35 2,174 34-2,35-34 2,-70 0-3,-104 0 2,0 0 0,104 0-1,-208 35 1,34-35 1,-138 0-1,34 0-3,-34 0 4,-36 0-2,36 0 3,-35 0-3,34 0 8,1 0 0,-1 0-8,1 35 1,34-35 1,0 0-2,-34 0 2,-1 0-3,1 0 2,-1 0 1,-34 0-1,34 0-3,1 0 5,-35 0-2,34 0 1,1-35-4,-1 35 2,-34 0 3,0 0-3,-1 0 1</inkml:trace>
    </iact:actionData>
  </iact:action>
  <iact:action type="add" startTime="81794">
    <iact:property name="dataType"/>
    <iact:actionData xml:id="d10">
      <inkml:trace xmlns:inkml="http://www.w3.org/2003/InkML" xml:id="stk10" contextRef="#ctx0" brushRef="#br0">2710 15748 0,'70'0'115,"-1"0"-104,35 0-4,105 0 1,-174 0-2,243 0 5,-35 0-5,35 0-1,-139 0 2,104 0 0,0 0 3,-69 0-4,34 0 4,-69 0-2,-34 0-1,34 0 1,-70 0-1,1 0 1,-1 0-1,-34 0 2,34 0-2,-34 0-1,0 0 3,0 0 7,-1 0-8,1 0 0,0 0 1,0 0-3,34 0 0,1 0 2,-36 0 2,71 0-2,-36 0-2,1 0 3,-1 0-2,1 0-1,34 0 2,-69 0 0,34 0 1,1 0-1,-36 0 0,1 0-1,35 0-1,-36 0 2,1 0 1,35 0-2,-36 0 9,1 0-7,0 0 13,0 0-13,-1 0-2,1 0 8,0 0-1,-1 0-4,1 0 22,0 0-24,0 0 14,-1 0 10,1 0-20,0 0 14,0 0-10,-35 35 215</inkml:trace>
    </iact:actionData>
  </iact:action>
  <iact:action type="add" startTime="85169">
    <iact:property name="dataType"/>
    <iact:actionData xml:id="d11">
      <inkml:trace xmlns:inkml="http://www.w3.org/2003/InkML" xml:id="stk11" contextRef="#ctx0" brushRef="#br0">8026 14705 0,'0'-35'10,"70"35"59,34 0-62,105 0 0,138 0 0,-34 0 1,-105 0-1,279 0 1,-70 0 2,104 0-3,-69 0 1,-35 35-3,208-35 3,-312 0 1,-35 0-1,34 35 0,-34-35-1,-139 0 2,-69 0-4,-35 0 3,34 0-1,35 0 3,-69 0-2,35 0 8,-36 0-1,1 0 8,0 0-7,0 0-8,-1 0-3,1 0 3,0 0 1,34 0 0,1 0-2,-35 0 0,34 0 2,-34 0-4,69 0 3,-34 0 0,-1 0 0,1 0 1,-36 0-1,36 0 0,-1 0-2,-34 0 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4:29:03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36">
    <iact:property name="dataType"/>
    <iact:actionData xml:id="d0">
      <inkml:trace xmlns:inkml="http://www.w3.org/2003/InkML" xml:id="stk0" contextRef="#ctx0" brushRef="#br0">4274 4763 0,'35'0'184,"208"0"-180,174 0 21,-70 0-19,-69 0 19,-35 0-23,-69 35 0,208-1 27,1 36-26,-105-35 24,-139-35-24,-1 0 12,-68 0 2,-35 34-11,34-34-5,70 0 21,70 35-19,-36 0 24,-34-35-19,-34 35-6,34-35 20,-70 0-20,1 0 29,-1 0-27,-34 0-2,104 0 12,0 0 5,-70 0-11,175 0 22,-140 0-11,0 0-16,-69 0 26,417 0-27,-279-35 24,279 0-22,-278 35 23,347-69-23,-382 69 21,243-35-21,-278 35-2,1-35 13,-1 35 1,-69 0 28,-1 0-12,1 0 29</inkml:trace>
    </iact:actionData>
  </iact:action>
  <iact:action type="add" startTime="30981">
    <iact:property name="dataType"/>
    <iact:actionData xml:id="d1">
      <inkml:trace xmlns:inkml="http://www.w3.org/2003/InkML" xml:id="stk1" contextRef="#ctx0" brushRef="#br0">3718 6049 0,'69'0'220,"1"0"-218,69 0 22,69 0-19,105 0 24,-70 0-27,244 35 30,138 34-28,-555-69 11,312 35 9,-174 0-19,-138-35-4,-1 0 23,1 35-19,-35-35 7,-1 0-10,1 0 41,0 34-40,34-34 29,175 0-29,-36 35 38,-104 0-38,-34-35-1,34 0 26,104 35-24,36-35 31,68 0-27,-173 0 6,-104 0-10,69 0 26,35-35-27,0 35 26,35-70-23,-35 70-4,0-34 14,35-1-1,-139 35-9,34-35 24,-34 35-27,34 0 24,-34 0-21,69 0 19,-69 0-21,34 0 12,-34 0 3,35 0-8,-36 0 18,36 0-27,-70-35 43,35 35-3,138 0-33,36-34 19,-1 34-22,-138 0-5,-35 0 27,138 0-17,-68 0 8,-36 0-14,1 0 14</inkml:trace>
    </iact:actionData>
  </iact:action>
  <iact:action type="add" startTime="40605">
    <iact:property name="dataType"/>
    <iact:actionData xml:id="d2">
      <inkml:trace xmlns:inkml="http://www.w3.org/2003/InkML" xml:id="stk2" contextRef="#ctx0" brushRef="#br0">7088 6988 0,'35'0'187,"0"0"-184,34 0-2,174 0 13,-34 0 12,-35 0-22,34 0-2,35 0 13,-173 0 12,138 0-25,-103 0 1,-1 0 23,174 0-20,-104 0 23,-35 0-27,34 0 23,105 0-21,-208 0 26,694 0-26,-104 0 10,-347 0 16,-70 0-28,-138 0 11,-71 0 20,36 0-31,-35 0 24,104 0-20,-70 0-5,35 0 26,244 0-21,-175 34 7,1-34-4,35 0 24,-70 0-30,-35 0 23,0 0-18,-34 0 34,34 35-39,-69-35 25,208 35-24,-69-35 11,-70 0 10,35 35-20,-35-35-3,-34 0 25,103 35-20,-138-35 1,0 0-3,0 0 37</inkml:trace>
    </iact:actionData>
  </iact:action>
  <iact:action type="add" startTime="45870">
    <iact:property name="dataType"/>
    <iact:actionData xml:id="d3">
      <inkml:trace xmlns:inkml="http://www.w3.org/2003/InkML" xml:id="stk3" contextRef="#ctx0" brushRef="#br0">3579 8343 0,'69'0'107,"175"-34"-104,103-1 13,-173 35 0,451-35-13,-277 35 23,173-35-22,-278 35-3,70-34 15,34 34 11,-103 0-24,-140 0 24,174 0-22,-35 0 11,-139 0-4,0 0-7,70 0 19,-70 0-21,-34-35-2,69 35 28,35-35-26,69 0 25,0 35-24,-69 0 9,-105 0 16,209 0-27,-173 0 11,34 0-11,0 0 31,34 0-30,-69 0-1,1 0 14,-1 0 3,-35 0-14,175 0 26,-105 0-28,69 0 29,105-34-26,-70 34 6,35 0 28,-69 0-37,34 0 25,-35 0-24,1 0 25,-36 0-25,-138 0 9</inkml:trace>
    </iact:actionData>
  </iact:action>
  <iact:action type="add" startTime="74574">
    <iact:property name="dataType"/>
    <iact:actionData xml:id="d4">
      <inkml:trace xmlns:inkml="http://www.w3.org/2003/InkML" xml:id="stk4" contextRef="#ctx0" brushRef="#br0">3509 9213 0,'35'0'93,"278"0"-89,-209 0-3,313 0 27,695 0-23,-139 0 9,-591 0 13,591 0-22,-556 34 23,-35-34-22,-173 0 5,-70 0 16,0 0-24,-70 0 24,1 0-23,-36 0-2,140 0 27,-70 0-24,70 0 8,-35 0 18,-35 0-29,70 0 13,-105 0-4,36 0-7,34 0 22,-70 0-22,1 0 10,-36 0 16,244 0-26,0 35 20,0-35-20,70 0 25,-140 0-26,-69 0 28,-34 0-26,-36-35-3,1 35 20,34 0-19,35 0 27,35 0-26,-105 0 12,0 0 1,1 0 23</inkml:trace>
    </iact:actionData>
  </iact:action>
  <iact:action type="add" startTime="80653">
    <iact:property name="dataType"/>
    <iact:actionData xml:id="d5">
      <inkml:trace xmlns:inkml="http://www.w3.org/2003/InkML" xml:id="stk5" contextRef="#ctx0" brushRef="#br0">16122 9247 0,'70'0'200,"-1"0"-198,36 0 27,277 0-25,-243 0 25,313 0-17,-383 0 12,70 0-20,-35 0-2,-69 0 9,104 0 13,0 0-22,0 0 14,35 0 1,-105 0-6,1 0-7,34 0 15,-69 0-8,34 0-7,-34 0 22,0 0-19,-1 0-4,1 0 34,0 0 55,0 0-89,-1 0 12,1 0 14,35 0-26,-1 0 26,1 0-25,34 35-2,-69-35 24,69 0-19,-35 0 16,1 0 10,-35 0-27,34 0 22,105 0-23,-35 35 8,-70-35 13,1 0-22,-1 0 11,1 0 16,34 0-22,-34 0 6,-1 0 4,1 0-13,-1 0 5,-34 0-7,34 0 20,1 0-18,-35 0 20,-1 0 0,36 0-19,-1 0 27,-34 0-31,35 0 13,-36 0-10,36 0-1,-35 0 23,34 0-24,70 0 24,-35 0-24,-34 0 28,-1 0-24,-34 0 12</inkml:trace>
    </iact:actionData>
  </iact:action>
  <iact:action type="add" startTime="83966">
    <iact:property name="dataType"/>
    <iact:actionData xml:id="d6">
      <inkml:trace xmlns:inkml="http://www.w3.org/2003/InkML" xml:id="stk6" contextRef="#ctx0" brushRef="#br0">3926 10255 0,'70'0'93,"138"0"-90,-34 0-2,208 0 22,-69 0-20,278 0 29,521 35-28,-557 0 20,-311-35-19,-1 0-3,-104 0 12,-35 0 15,-69 0-26</inkml:trace>
    </iact:actionData>
  </iact:action>
  <iact:action type="add" startTime="85323">
    <iact:property name="dataType"/>
    <iact:actionData xml:id="d7">
      <inkml:trace xmlns:inkml="http://www.w3.org/2003/InkML" xml:id="stk7" contextRef="#ctx0" brushRef="#br0">9833 10255 0,'139'0'78,"209"0"-75,-105 0-1,209 0 11,347 0 18,-104 0-28,-139 35 28,34-35-26,-346 0-4,34 35 19,-35-35-14,-104 0 17,-104 0-3,-1 0-15,1 0 17,104 0-19,-69 0 30,138 0-30,-34 0 11,-35 0 14,0 0-25,34 0 28,36 0-27,-105 0-3,-34 0 11,103 0 14,1-35-22,-70 35 23,1 0-22,-1 0 6,0 0 21,0 0-29,35 0 27,0 0-26,-34 0 22,207 0-19,-173 0 14,0 0-17,70 0 11,-105 0-2,0 0-7,-34 0-3,69-35 23,34 35-23,-138 0 13,35 0-11,-36 0 2,1 0 8,0 0-8</inkml:trace>
    </iact:actionData>
  </iact:action>
  <iact:action type="add" startTime="124574">
    <iact:property name="dataType"/>
    <iact:actionData xml:id="d8">
      <inkml:trace xmlns:inkml="http://www.w3.org/2003/InkML" xml:id="stk8" contextRef="#ctx0" brushRef="#br0">903 11194 0,'35'0'137,"35"0"-134,-1 35 15,1-35-14,-36 0 20,140 0-22,-104 0 0,-1 0 15,35 35 9,-69-35-22,0 0 179,34-35-180,-69 0 28,70-139-27,34 35 23,-69 70-22,-35 34 8,34-35 13,-34 36-22,0-36 39,0 1-40,-34-1 29,-71-34-26,36 34 10,-1 35 6,-103-69-18,-36 0 23,1 34-23,138 70-2,36-34 24,-71-1-19,71 0 31,-36 209 9,70-70-44,-35 0 26,1 35-24,34-104-2,0 35 10,0-1-1,0 1 17,34 34-27,36 35 26,-1-35-22,1-69 20,-70 0-23,35 0-1,-1-1 16,1 1 0,35 0 25,-70 0-40,69-35 13,-69 35-11,35-35 14,69 0-13,-34 0 6,-1 0 16,-34 0-26,34 0 13,35-70 17,1 0-23,-105 36 214,34-1-220,1-35 28,-35 36-27,0-1 11,35 35 9,-35-35-19,0 0 11,0 1 27,0-71-21,0 71-17,-35-36-4,0 1 33,1-1-31,34 35-1,-35 0 27,-69-69-24,34 35 23,-69-1-21,70 1 30,34 34-34,0 35 28,1 0-24,34 69 74,0 105-79</inkml:trace>
    </iact:actionData>
  </iact:action>
  <iact:action type="add" startTime="126749">
    <iact:property name="dataType"/>
    <iact:actionData xml:id="d9">
      <inkml:trace xmlns:inkml="http://www.w3.org/2003/InkML" xml:id="stk9" contextRef="#ctx0" brushRef="#br0">1355 11298 0,'104'-34'104,"174"-36"-100,70 35-2,451-34 24,-69 69-20,-174 0 26,-35 0-21,-487 0 5</inkml:trace>
    </iact:actionData>
  </iact:action>
  <iact:action type="add" startTime="128462">
    <iact:property name="dataType"/>
    <iact:actionData xml:id="d10">
      <inkml:trace xmlns:inkml="http://www.w3.org/2003/InkML" xml:id="stk10" contextRef="#ctx0" brushRef="#br0">938 12341 0,'174'0'98,"69"-69"-95,-69 69-1,34 0 12,-34 0 10,-139 0-20,-1 0 24,1 0-22</inkml:trace>
    </iact:actionData>
  </iact:action>
  <iact:action type="add" startTime="129779">
    <iact:property name="dataType"/>
    <iact:actionData xml:id="d11">
      <inkml:trace xmlns:inkml="http://www.w3.org/2003/InkML" xml:id="stk11" contextRef="#ctx0" brushRef="#br0">3336 12411 0,'34'-35'73,"244"35"-69,105-35 25,-140 35-23,-104 0-4,-35 0 13,-69 0-6,-1 0-4,1 0 20,0 0-23,0 0 27</inkml:trace>
    </iact:actionData>
  </iact:action>
  <iact:action type="add" startTime="130217">
    <iact:property name="dataType"/>
    <iact:actionData xml:id="d12">
      <inkml:trace xmlns:inkml="http://www.w3.org/2003/InkML" xml:id="stk12" contextRef="#ctx0" brushRef="#br0">5559 12376 0,'139'35'61,"35"-35"-58,0 0 9,69 0 18,-173 0-27,-1 0 23,-34 0 6</inkml:trace>
    </iact:actionData>
  </iact:action>
  <iact:action type="add" startTime="131154">
    <iact:property name="dataType"/>
    <iact:actionData xml:id="d13">
      <inkml:trace xmlns:inkml="http://www.w3.org/2003/InkML" xml:id="stk13" contextRef="#ctx0" brushRef="#br0">1286 13523 0,'243'-35'108,"69"1"-105,-207 34-1,-36-35 10,35 35 1,-34 0-8</inkml:trace>
    </iact:actionData>
  </iact:action>
  <iact:action type="add" startTime="131794">
    <iact:property name="dataType"/>
    <iact:actionData xml:id="d14">
      <inkml:trace xmlns:inkml="http://www.w3.org/2003/InkML" xml:id="stk14" contextRef="#ctx0" brushRef="#br0">3197 13662 0,'104'0'91,"35"0"-87,-35 0 22,-69 0-22,34 0 24</inkml:trace>
    </iact:actionData>
  </iact:action>
  <iact:action type="add" startTime="132085">
    <iact:property name="dataType"/>
    <iact:actionData xml:id="d15">
      <inkml:trace xmlns:inkml="http://www.w3.org/2003/InkML" xml:id="stk15" contextRef="#ctx0" brushRef="#br0">4031 13593 0,'34'0'66,"1"0"-62,0 0 23,34 0-23,-34 0 11,35 0 11,-1 0-21,-34 0 10,34 0 14</inkml:trace>
    </iact:actionData>
  </iact:action>
  <iact:action type="add" startTime="133369">
    <iact:property name="dataType"/>
    <iact:actionData xml:id="d16">
      <inkml:trace xmlns:inkml="http://www.w3.org/2003/InkML" xml:id="stk16" contextRef="#ctx0" brushRef="#br0">1251 12411 0,'-104'-105'93,"69"36"-90,0 34-1,0-139 13,1 70 12,-71-174-23,105 243 24,0-34-24,0 34 11,35-69 14,104 34-26,-69 35 25,-1 1-23,-34-1 11,0 35-11,69 0 32,35 35-34,69-1 11,-69 71 15,-104-71-9,0-34-15,-35 35 16,34 0-18,1 34 25,-35-34-24,35 0 26,0 34-26,-35-34 7,0 35 20,0-1-27,0-34 23,0 35-24,-35-36-1,-35 71 21,-69-36 0,70 1-17,34-36-4,-34-34 32,-35 35-31,69 0-1,0-35 25,-208 0-22,104 0 22,0 0-23,104 0 23,-34 0-23,34 0 22,0 0 21,0 0 48,1 0-48,34-35-1</inkml:trace>
    </iact:actionData>
  </iact:action>
  <iact:action type="add" startTime="135588">
    <iact:property name="dataType"/>
    <iact:actionData xml:id="d17">
      <inkml:trace xmlns:inkml="http://www.w3.org/2003/InkML" xml:id="stk17" contextRef="#ctx0" brushRef="#br0">3475 12480 0,'69'0'79,"140"0"-76,208 0 23,-35-35-22,0-34 27,-139-1-27,-243 36 10,0-1 42,0-35-53,0-69 13,0 105 1,0-71-12,0 1 8,-35 69-1,35-69 5,-69-35-13,34 35 19,0 34-19,1 35-1,-1 1 21,35-1-21,-139 0 27,-139-35-25,104 70 20,-34 0-19,34 0 20,-278 105-23,279-36 28,-105 1-25,208-70 7,35 69 12,1 1-22,34-1 25,-35 140-18,35-174-7,-104 208 33,104-104-33,0 0 25,0-104-25,34 34 25,36 36-16,34-70 7,174 34-16,104-69 13,-208 0-11,-35 0 11,0 0-10,-104 0-3,104 0 28,-70 0-29</inkml:trace>
    </iact:actionData>
  </iact:action>
  <iact:action type="add" startTime="136847">
    <iact:property name="dataType"/>
    <iact:actionData xml:id="d18">
      <inkml:trace xmlns:inkml="http://www.w3.org/2003/InkML" xml:id="stk18" contextRef="#ctx0" brushRef="#br0">5907 11437 0,'0'0'8,"-35"0"69,0 70-74,1-1 24,34-34-21,0 35 3,0-1-5,0 35 28,0 1-28,0-70-2,0 69 37,0-35-36,0-34 12,0 0-1,0 0-8,0-1 17,34-34-20,1 35 42,35-35-29,-1 0-2,-69 35-10,35-35-1,69 0 21,-69 0-7,0 0-14,-1 0 23,1 0 8,0 0-31,0 0 11,-1-35 1,1 0 19,0 35-18,0-34 11,-35-1 3,34 0-20,-34-34 27,0-36-34,35 1 42,-35 34-42,0 1 24,0-35-23,-35 34 27,-34 1-17,69 34-9,-35 0-1,0 0 31,1 35-32,-71 0 25,1-34-18,69 34 14,1 0-21,-36 0 30,1 0-24,69 34 29,-70 1-30,35 0-7,35 34 32,-69 1-30,34-35 46,35 34 41,0-34-88</inkml:trace>
    </iact:actionData>
  </iact:action>
  <iact:action type="add" startTime="140513">
    <iact:property name="dataType"/>
    <iact:actionData xml:id="d19">
      <inkml:trace xmlns:inkml="http://www.w3.org/2003/InkML" xml:id="stk19" contextRef="#ctx0" brushRef="#br0">3753 11542 0,'0'0'3,"-35"0"24,-35 0-23,1 0 22,-209-35-22,174 35 9,34 0 3,-34-35-12,34 35 12,36 0-4,-1 0 31,35 70-40,0-1-3,-35 1 29,35 103-26,0-103 29,35 173-24,69-104 8,-69-104-1,69 0-10,35 34-5,35 1 29,69-35-25,-34-35 25,34 0-26,-69 0 24,-36-105-23,1 36 24,-34-35-18,-71 69 12,36 0-15,-70 0 19,69 1-19,-34-36 16,0 70-20,-35-35-1,0 1 25,35 34-19,-35-35-4,0-70 30,34 36-31,-34-1 28,0-34-27,0 69 25,0-34-13,0-1 8,-34 36-21,34-71 33,-70 71-29,35-1 19,-34 0-16,34 35-7,-139-35 21,70 0-21,35 35-1,-70 0 28,-139 0-26,104 0 21,70 0-18,34 0 18,36 0-22,-71 35 13,71-35 3,-210 105-9,105-71 21,35 1-28,0 35 26,-35 34-18,104-104 5,0 0-12,35 35 12,-34-35-13,34 34 25,0 1-25,-35 69 22,0 1-21,35-1 11,0 0 8,0 70-16,0-139-2,0 34 21,35 1-24,0-1 27,104 1-21,-35 0 16,-35-70-21,175 0 23,-71 0-22,-34 0-2,0 0 25,70 0-24,-105 0-1,70 0 14,-35 0 3,-70 0-7,-34 0-11,69 0 27,0 0-25,35-70 13,-104 35-6,0 35 0,0-69-9,104-36 33,-105 71-31,-34-1-1,35 0 23,0 0-21,-35 1 42,35-1-43,-35-35 9,0 1 19,0 34-29,0-35 29,-35-34-28,35 35 23,-70-36-21,-34-34 23,-70-69-14,105 173 16,-35 35-27,34 0 12,1 0-12,-105 0 25,35 0-26,-69 0 25,69 35-24,69 0 27</inkml:trace>
    </iact:actionData>
  </iact:action>
  <iact:action type="add" startTime="142848">
    <iact:property name="dataType"/>
    <iact:actionData xml:id="d20">
      <inkml:trace xmlns:inkml="http://www.w3.org/2003/InkML" xml:id="stk20" contextRef="#ctx0" brushRef="#br0">9625 11333 0,'69'0'98,"1"0"-95,173 0 12,-104 0 2,104-35 10,-139 1-24,70-1 28,-35-35-28,-69 70-1,34-69 15,-35 34-6,-34 35-6,0-35 21,104-104-23,-104 104 22,-1 1-19,-34-36-5,0 1 28,0-1-27,0 1 13,-34 34 10,-36-70-21,35 36 24,-173-140-24,104 105 23,-1 69-15,71 1-8,-36-1 29,-69 35-31,70 0 28,-209 35-26,208-35 25,-69 69-23,70 1 30,-1-1-32,-69 1 24,70 34-20,34-69-6,-34-1 19,34 36-18,0-35 24,0 0-23,35-1 24,0 71-21,0-71 19,0 36-23,0-35-1,0 34 12,0 1-10,0-1 9,0-34 0,35 34 17,0-34-27,-35 0-2,69 35 41,-34-70-39,0 34 0,34 36 12,1-35 3,-35-35 37,-1 0-52,1 0 5</inkml:trace>
    </iact:actionData>
  </iact:action>
  <iact:action type="add" startTime="144151">
    <iact:property name="dataType"/>
    <iact:actionData xml:id="d21">
      <inkml:trace xmlns:inkml="http://www.w3.org/2003/InkML" xml:id="stk21" contextRef="#ctx0" brushRef="#br0">7783 11507 0,'0'-35'48,"70"0"-44,-36 35-3,105-69 15,-34 69-5,-36 0-6,1 0 19,69 0-21,-105 0 11,36 0 17,-35 0-28,-1 0 42</inkml:trace>
    </iact:actionData>
  </iact:action>
  <iact:action type="add" startTime="145712">
    <iact:property name="dataType"/>
    <iact:actionData xml:id="d22">
      <inkml:trace xmlns:inkml="http://www.w3.org/2003/InkML" xml:id="stk22" contextRef="#ctx0" brushRef="#br0">9868 12237 0,'-35'0'64,"1"0"-62,-1 0 57,-35 0-26,-34-104-30,0 34 39,69 35-20,35-34-17,0 34 17,-69-104-18,69 69 24,-35 1-22,35 34-4,-35 0 12,35 1 1,0-1 24,0 0-23,0 0-12,35 1 38,0-1-39,-1 35 44,1 0-19,0 0-26,34 69 35,36 36-30,-71-71 26,-34 1-16,0 0-14,0 0-2,0-1 25,0 140-21,0-104-2,0-35 9,0-1-10,0 1 22,0 35-20,0-36 23,-34 36-18,-1-35 12,35-1-4</inkml:trace>
    </iact:actionData>
  </iact:action>
  <iact:action type="add" startTime="148154">
    <iact:property name="dataType"/>
    <iact:actionData xml:id="d23">
      <inkml:trace xmlns:inkml="http://www.w3.org/2003/InkML" xml:id="stk23" contextRef="#ctx0" brushRef="#br0">5698 11820 0,'0'-70'3,"0"140"-3,0-209 25,35 0-21,69 0 8,105 34 18,-35 36-27,-140 69 32,36 0-29,-35 0 21,-1 69-20,36 70 24,-35 105-28,-35-1 26,-35 105-24,-69-175-5,-35 1 29,-244 35-25,175-209 12,138 0-3,36 0-7,-1-35-4,-69-313 33,69 70-31,35 174 22,0 35-22,0-1-2,104 0 25,35-34-15,-104 104-12,173 0 21</inkml:trace>
    </iact:actionData>
  </iact:action>
  <iact:action type="add" startTime="149075">
    <iact:property name="dataType"/>
    <iact:actionData xml:id="d24">
      <inkml:trace xmlns:inkml="http://www.w3.org/2003/InkML" xml:id="stk24" contextRef="#ctx0" brushRef="#br0">7818 12202 0,'243'70'74,"-104"-36"-71,70 1 0,-70-35 23,312 35-20,-173-35 10,-139 0 11,139 0-23,-208 0 20</inkml:trace>
    </iact:actionData>
  </iact:action>
  <iact:action type="add" startTime="150323">
    <iact:property name="dataType"/>
    <iact:actionData xml:id="d25">
      <inkml:trace xmlns:inkml="http://www.w3.org/2003/InkML" xml:id="stk25" contextRef="#ctx0" brushRef="#br0">9312 11229 0,'70'0'92,"34"0"-88,-69 0-2,34 0 26,209 35-23,-139-35 19,-35 0-20,-34 0 23,173 0-22,-174 0 21,36 0-23,-71 0-1,1 0 25,35 0-22,-1 0 26,35 0-25,-69 0-5,35 0 37</inkml:trace>
    </iact:actionData>
  </iact:action>
  <iact:action type="add" startTime="152963">
    <iact:property name="dataType"/>
    <iact:actionData xml:id="d26">
      <inkml:trace xmlns:inkml="http://www.w3.org/2003/InkML" xml:id="stk26" contextRef="#ctx0" brushRef="#br0">9660 10985 0,'0'139'66,"0"-104"-63,0 35 20,0-1-19,0-34 8,0 35 21,0-36-30,0 1-2,0 0 40,0 0-20</inkml:trace>
    </iact:actionData>
  </iact:action>
  <iact:action type="add" startTime="153470">
    <iact:property name="dataType"/>
    <iact:actionData xml:id="d27">
      <inkml:trace xmlns:inkml="http://www.w3.org/2003/InkML" xml:id="stk27" contextRef="#ctx0" brushRef="#br0">9660 11055 0,'-35'0'89,"0"104"-58,-34-34-29,69-35 0,0-1 25,-35 36-22,35-35 37</inkml:trace>
    </iact:actionData>
  </iact:action>
  <iact:action type="add" startTime="153870">
    <iact:property name="dataType"/>
    <iact:actionData xml:id="d28">
      <inkml:trace xmlns:inkml="http://www.w3.org/2003/InkML" xml:id="stk28" contextRef="#ctx0" brushRef="#br0">9555 11124 0,'0'0'2,"35"0"120,0 35-102,-35 0 24,35 0-30,-1 0 33,1-1 32,-35 1-76</inkml:trace>
    </iact:actionData>
  </iact:action>
  <iact:action type="add" startTime="159402">
    <iact:property name="dataType"/>
    <iact:actionData xml:id="d29">
      <inkml:trace xmlns:inkml="http://www.w3.org/2003/InkML" xml:id="stk29" contextRef="#ctx0" brushRef="#br0">11571 11264 0,'34'0'94,"140"0"-90,-70 0-2,313-35 11,-278 35 11,278 0-19,-69-35 22,-175 35-23,-103 0 10,-35 0 18,34 0-29,70 0 40,-69 0-41,-36 0 26,71 0-22,-36 0 35,-34 0 7</inkml:trace>
    </iact:actionData>
  </iact:action>
  <iact:action type="add" startTime="163435">
    <iact:property name="dataType"/>
    <iact:actionData xml:id="d30">
      <inkml:trace xmlns:inkml="http://www.w3.org/2003/InkML" xml:id="stk30" contextRef="#ctx0" brushRef="#br0">486 15852 0,'35'0'42,"104"0"-38,243 0 12,-277-35-10,242 35 4,105 0 3,-70 0-11,417 0 29,660 35-28,-1076-35 11,-36 0-11,70 0 23,70 0-22,-453 0 23,1 0-22</inkml:trace>
    </iact:actionData>
  </iact:action>
  <iact:action type="add" startTime="164853">
    <iact:property name="dataType"/>
    <iact:actionData xml:id="d31">
      <inkml:trace xmlns:inkml="http://www.w3.org/2003/InkML" xml:id="stk31" contextRef="#ctx0" brushRef="#br0">14316 11403 0,'104'0'96,"70"0"-93,-35 0 24,104 0-22,-139-35 8,-69 35 17,0 0-27,-1 0 26,1 0 14</inkml:trace>
    </iact:actionData>
  </iact:action>
  <iact:action type="add" startTime="166481">
    <iact:property name="dataType"/>
    <iact:actionData xml:id="d32">
      <inkml:trace xmlns:inkml="http://www.w3.org/2003/InkML" xml:id="stk32" contextRef="#ctx0" brushRef="#br0">7957 12341 0,'0'0'3,"-35"0"24,139 0 80,279 0-104,-71-35 26,453 35-24,-348 0 8,-244 0 15,-103 0-24</inkml:trace>
    </iact:actionData>
  </iact:action>
  <iact:action type="add" startTime="167246">
    <iact:property name="dataType"/>
    <iact:actionData xml:id="d33">
      <inkml:trace xmlns:inkml="http://www.w3.org/2003/InkML" xml:id="stk33" contextRef="#ctx0" brushRef="#br0">10771 12445 0,'105'0'124,"138"0"-121,139 0 24,-208-34-23,-70 34 25,-69 0 80</inkml:trace>
    </iact:actionData>
  </iact:action>
  <iact:action type="add" startTime="171447">
    <iact:property name="dataType"/>
    <iact:actionData xml:id="d34">
      <inkml:trace xmlns:inkml="http://www.w3.org/2003/InkML" xml:id="stk34" contextRef="#ctx0" brushRef="#br0">15393 12272 0,'69'-35'80,"105"35"-76,-70 0 26,105 0-25,-70 0-3,-105 0 7,71 0 19,68 0-25,-138 0 23,174 0-21,-140 0 21,105 0-22,-105 0-2,105 0 13,-104 0 3,-1 0-11,1 0 15,69 0-17,-70 0 17,105 0-19,-70 0 24,244 0-24,-209 0 30,69-35-26</inkml:trace>
    </iact:actionData>
  </iact:action>
  <iact:action type="add" startTime="172240">
    <iact:property name="dataType"/>
    <iact:actionData xml:id="d35">
      <inkml:trace xmlns:inkml="http://www.w3.org/2003/InkML" xml:id="stk35" contextRef="#ctx0" brushRef="#br0">19736 12167 0,'0'0'2,"70"0"34,34-34-32,70 34 9,138-35 14,-68 35-24,-71 0-1,210 0 26,-36 0-24,-278 0 23,-34 0-23,69 0 71,-69 0-72,0 0 11</inkml:trace>
    </iact:actionData>
  </iact:action>
  <iact:action type="add" startTime="173775">
    <iact:property name="dataType"/>
    <iact:actionData xml:id="d36">
      <inkml:trace xmlns:inkml="http://www.w3.org/2003/InkML" xml:id="stk36" contextRef="#ctx0" brushRef="#br0">22377 12550 0,'104'-35'30,"209"-69"-27,-105 69 27,383-208-25,-278 173 10,-174-34-4,-104 104-8,-1-70 26,-34 1-27,0-105 30,-139-35-27,-34 1 9,68 103 15,-277-138-25,69 104 24,174 70-22,70 69-3,34 0 32,-34 0-32,34 34-2,-69 105 24,34 0-22,-69 70 25,0 0-24,139-105-3,-35-35 28,1 36-26,34-36 13,34 1 0,1 34-10,104 70 31,-35-105-34,35 36 13,-104-105 3,104 0-12,-69 34-4,69-34 27,-35 0-27,-35-34 11,-34-1 4,0-35-10,0 36-4,-1-1 27,-34 0-29</inkml:trace>
    </iact:actionData>
  </iact:action>
  <iact:action type="add" startTime="174791">
    <iact:property name="dataType"/>
    <iact:actionData xml:id="d37">
      <inkml:trace xmlns:inkml="http://www.w3.org/2003/InkML" xml:id="stk37" contextRef="#ctx0" brushRef="#br0">21508 12480 0,'139'209'80,"-35"-35"-77,35-35 11,-104-105 15,69 36-26,-34-70 27,69 0-26,0-35 23,69-139-23,105-173 26,139-209-25,-244 312 15,36-69-16,-71 174 12,-103 70 12,-35 69-25,-1-35 25</inkml:trace>
    </iact:actionData>
  </iact:action>
  <iact:action type="add" startTime="177966">
    <iact:property name="dataType"/>
    <iact:actionData xml:id="d38">
      <inkml:trace xmlns:inkml="http://www.w3.org/2003/InkML" xml:id="stk38" contextRef="#ctx0" brushRef="#br0">1251 13558 0,'347'0'136,"-104"0"-133,313 0 13,-208 0-12,486 0 22,-487 0-23,-381 35 118,-36-35-118,1 34-2,34-34 15</inkml:trace>
    </iact:actionData>
  </iact:action>
  <iact:action type="add" startTime="178511">
    <iact:property name="dataType"/>
    <iact:actionData xml:id="d39">
      <inkml:trace xmlns:inkml="http://www.w3.org/2003/InkML" xml:id="stk39" contextRef="#ctx0" brushRef="#br0">2780 14010 0,'139'0'60,"173"-35"-58,-173 35 17,313 0-12,-278 0-4,34 0 30,-103 0-30,-36 0 28,-34 0 91,34 0-116</inkml:trace>
    </iact:actionData>
  </iact:action>
  <iact:action type="add" startTime="180512">
    <iact:property name="dataType"/>
    <iact:actionData xml:id="d40">
      <inkml:trace xmlns:inkml="http://www.w3.org/2003/InkML" xml:id="stk40" contextRef="#ctx0" brushRef="#br0">9104 14149 0,'0'-35'44,"173"35"4,36 0-46,173 0 27,-139 0-24,-208 0 20,0 0 7</inkml:trace>
    </iact:actionData>
  </iact:action>
  <iact:action type="add" startTime="181354">
    <iact:property name="dataType"/>
    <iact:actionData xml:id="d41">
      <inkml:trace xmlns:inkml="http://www.w3.org/2003/InkML" xml:id="stk41" contextRef="#ctx0" brushRef="#br0">9521 15192 0,'69'0'95,"105"0"-92,-105 0 9,36 0 24,-71 0-33,1 0 69</inkml:trace>
    </iact:actionData>
  </iact:action>
  <iact:action type="add" startTime="186556">
    <iact:property name="dataType"/>
    <iact:actionData xml:id="d42">
      <inkml:trace xmlns:inkml="http://www.w3.org/2003/InkML" xml:id="stk42" contextRef="#ctx0" brushRef="#br0">10598 14184 0,'34'-35'34,"36"0"-31,-35 0 0,-1 35 12,71 0 24,34 0-36,0 0 27,139 0-25,-244 0 22,1 0 6</inkml:trace>
    </iact:actionData>
  </iact:action>
  <iact:action type="add" startTime="187091">
    <iact:property name="dataType"/>
    <iact:actionData xml:id="d43">
      <inkml:trace xmlns:inkml="http://www.w3.org/2003/InkML" xml:id="stk43" contextRef="#ctx0" brushRef="#br0">10806 15261 0,'35'0'75,"139"0"-71,-1 0 22,36 0-21,-105 0 23,-69 0-25,0 0-1</inkml:trace>
    </iact:actionData>
  </iact:action>
  <iact:action type="add" startTime="188700">
    <iact:property name="dataType"/>
    <iact:actionData xml:id="d44">
      <inkml:trace xmlns:inkml="http://www.w3.org/2003/InkML" xml:id="stk44" contextRef="#ctx0" brushRef="#br0">15705 14983 0,'0'-35'168,"35"35"-102,139 0-63,139-34 24,138 34-23,-34-35 9,-34 35 20,-349 0-29,105 0 349,-69 0-350,-1 0 12,-34 0 13,0 0-24,0 0 38</inkml:trace>
    </iact:actionData>
  </iact:action>
  <iact:action type="add" startTime="191167">
    <iact:property name="dataType"/>
    <iact:actionData xml:id="d45">
      <inkml:trace xmlns:inkml="http://www.w3.org/2003/InkML" xml:id="stk45" contextRef="#ctx0" brushRef="#br0">18277 14948 0,'35'0'80,"208"0"-77,-70 0 11,175 0-12,-244 0 27,661 0-25,-383 0 10,-313 0 13,36 0-22,-36 0 80,-34 0-81,0 0-4,34 0 30,1 0-28,-36 0 11,71-34-10,-71 34 29,1 0-2</inkml:trace>
    </iact:actionData>
  </iact:action>
  <iact:action type="add" startTime="193483">
    <iact:property name="dataType"/>
    <iact:actionData xml:id="d46">
      <inkml:trace xmlns:inkml="http://www.w3.org/2003/InkML" xml:id="stk46" contextRef="#ctx0" brushRef="#br0">21473 15087 0,'0'-34'45,"70"34"-29,69 0-2,278 0 17,0-35-27,-209 35-2,348-70 23,-312 70-22,-105 0 9,-105 0-11,-138 35 157</inkml:trace>
    </iact:actionData>
  </iact:action>
  <iact:action type="add" startTime="194138">
    <iact:property name="dataType"/>
    <iact:actionData xml:id="d47">
      <inkml:trace xmlns:inkml="http://www.w3.org/2003/InkML" xml:id="stk47" contextRef="#ctx0" brushRef="#br0">21057 14705 0,'104'104'90,"0"70"-87,35 35 12,0 34 17,-70-208-29,-34 0 12,35-70 89,34-69-102,104-105 13,-34 105 3,69-70-14,-138 104 19,242-138-18,-208 69 26,0-35-26,-69 70 9,-36 34 14</inkml:trace>
    </iact:actionData>
  </iact:action>
  <iact:action type="add" startTime="197182">
    <iact:property name="dataType"/>
    <iact:actionData xml:id="d48">
      <inkml:trace xmlns:inkml="http://www.w3.org/2003/InkML" xml:id="stk48" contextRef="#ctx0" brushRef="#br0">17339 13315 0,'0'0'3,"0"69"39,0 105-40,104 486 31,243 488-29,-103-801 10,-36-138 12,-104-209-22,-34 0 25,34 0-24,104-105 9,-34 1-3,35-70-6,-36 1 22,731-697-23,-279 106 9,140-244 14,-487 625-24,34-69 0,105-104 25,-104-35-22,-139 104 20,-35 70-22,-104 278 10,-35 104 17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4:29:03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15">
    <iact:property name="dataType"/>
    <iact:actionData xml:id="d0">
      <inkml:trace xmlns:inkml="http://www.w3.org/2003/InkML" xml:id="stk0" contextRef="#ctx0" brushRef="#br0">4969 9317 0,'34'0'124,"661"69"-121,-312-34 41,729 0-41,-452-35 56,-452 0-56,-138 0 44,312 0-44,-347 0-1,347 0 55,-208 0-53,-140 0-3,1 0 12,0 0-10,104 0 30,-104 0-2,347 0-27,-243 0 9,0-35-9,660 0 31,-139 1 37,-451 34-69,-175 0 11,105 0 50,-69 0-61,-35 0 11,-1 0-12,210-35 29,34 0 31,-209 35-58,-34 0 35,104 0-36,-104 0-2,69-35 58,-70 35 35</inkml:trace>
    </iact:actionData>
  </iact:action>
  <iact:action type="add" startTime="7434">
    <iact:property name="dataType"/>
    <iact:actionData xml:id="d1">
      <inkml:trace xmlns:inkml="http://www.w3.org/2003/InkML" xml:id="stk1" contextRef="#ctx0" brushRef="#br0">16400 9386 0,'209'-34'114,"729"34"-111,-625 0 10,-35 0 19,695 0-29,-313 0 54,-347 0-54,-279 0 39,383 0-34,-347 0-3,312 0 25,-104 0 31,-139 0-58,-70 0 184,1 0-184,-35 0 128,-1 0-84,1 0-43,0 0 78,0 0-34,34 0 24,105 0-69,-105 0 42,1 0-43,138 0 54</inkml:trace>
    </iact:actionData>
  </iact:action>
  <iact:action type="add" startTime="9453">
    <iact:property name="dataType"/>
    <iact:actionData xml:id="d2">
      <inkml:trace xmlns:inkml="http://www.w3.org/2003/InkML" xml:id="stk2" contextRef="#ctx0" brushRef="#br0">3614 10082 0,'729'0'128,"1287"173"-126,-1704-138 39,279 0-37</inkml:trace>
    </iact:actionData>
  </iact:action>
  <iact:action type="add" startTime="14039">
    <iact:property name="dataType"/>
    <iact:actionData xml:id="d3">
      <inkml:trace xmlns:inkml="http://www.w3.org/2003/InkML" xml:id="stk3" contextRef="#ctx0" brushRef="#br0">14246 10464 0,'521'-35'136,"556"35"-128,-799 0-4,139 0 39,383 0-39,-696 0 24,104 0-24,-103 0 46,346 0-46,-346 0 27,103 0-28,-173 0 40,69 0-39,-35 0 58,-34 0 39,0 0-62</inkml:trace>
    </iact:actionData>
  </iact:action>
  <iact:action type="add" startTime="18244">
    <iact:property name="dataType"/>
    <iact:actionData xml:id="d4">
      <inkml:trace xmlns:inkml="http://www.w3.org/2003/InkML" xml:id="stk4" contextRef="#ctx0" brushRef="#br0">1459 11333 0,'0'-104'59,"0"-105"-56,0 105-2,0-70 42,35-139-40,173 35 57,36 104-57,-140 174 12,-69 70 73,-35 208-84,0-209-4,-70 244 55,-381 70-50,416-349-3,-104 36 46,104-70-44,35-35 60,0 0-62</inkml:trace>
    </iact:actionData>
  </iact:action>
  <iact:action type="add" startTime="19156">
    <iact:property name="dataType"/>
    <iact:actionData xml:id="d5">
      <inkml:trace xmlns:inkml="http://www.w3.org/2003/InkML" xml:id="stk5" contextRef="#ctx0" brushRef="#br0">1286 12863 0,'0'-35'4,"0"0"10,34 35 21,71 0-31,-1 0 52,-69 0-53,-1 0 10,1 0-10,382 0 27,-243 104 30,-140-69-57,1 139 38,-35-70-37,0 70 55,-35-35-56,1-104-2,-105 69 28,69-69 28,-138-70-53,138 0-2,-69-34 47,0-105-41,139 139-5,-104-139 58,104 35-57,0 70 10,104-70 18,-69 104 1,0 0-24,0 35 121,-35 35-129</inkml:trace>
    </iact:actionData>
  </iact:action>
  <iact:action type="add" startTime="20986">
    <iact:property name="dataType"/>
    <iact:actionData xml:id="d6">
      <inkml:trace xmlns:inkml="http://www.w3.org/2003/InkML" xml:id="stk6" contextRef="#ctx0" brushRef="#br0">1494 11576 0,'-69'0'3,"138"0"-3,-243 0 29,140 0 2,-36 70-28,70-35-1,-35-1 12,35 36-10,0 173 30,0-173-25,0-1-6,209 244 59,138-208-56,-277-105 0,69 0-3,139 0 11,-70-105 22,-173 70-32,34-69 54,1-139-54,-35 104 9,-1 104 20,-68-69 23,-175-35-52,140 104 8,-1 35 20,-208-104-29,-208 34 55,34 70-55,383 0 44,-105 35-43,139 0-2,-69 34 60,34 105-59,36-105 36,-1 1-35,35-35-3,0 34 55,0-34-53,0 0 96,0 0-53</inkml:trace>
    </iact:actionData>
  </iact:action>
  <iact:action type="add" startTime="23928">
    <iact:property name="dataType"/>
    <iact:actionData xml:id="d7">
      <inkml:trace xmlns:inkml="http://www.w3.org/2003/InkML" xml:id="stk7" contextRef="#ctx0" brushRef="#br0">1216 15713 0,'0'0'4,"591"0"134,1250 35-134,-1319-35 12,624 0-8,-138 0 23,-973 0 0,-35 35 105</inkml:trace>
    </iact:actionData>
  </iact:action>
  <iact:action type="add" startTime="24736">
    <iact:property name="dataType"/>
    <iact:actionData xml:id="d8">
      <inkml:trace xmlns:inkml="http://www.w3.org/2003/InkML" xml:id="stk8" contextRef="#ctx0" brushRef="#br0">1112 18425 0,'208'-35'61,"591"35"-59,-347 0-1,1251 0 29,-209 0 32,-1181 0-58,-35 0 57,-105 0-57</inkml:trace>
    </iact:actionData>
  </iact:action>
  <iact:action type="add" startTime="26348">
    <iact:property name="dataType"/>
    <iact:actionData xml:id="d9">
      <inkml:trace xmlns:inkml="http://www.w3.org/2003/InkML" xml:id="stk9" contextRef="#ctx0" brushRef="#br0">730 16895 0,'208'0'82,"-69"35"-52,1008 69-26,-800-104 24,765 35-24,-764 0-2,-70-35 37,243 0-36,-452 0 0,70 0 64,243 0-64,-277 0 39,242-35-38,1 35 58,138 0-59,-277 0 46,312-35-46,-70 0 56,-346 35-51</inkml:trace>
    </iact:actionData>
  </iact:action>
  <iact:action type="add" startTime="27987">
    <iact:property name="dataType"/>
    <iact:actionData xml:id="d10">
      <inkml:trace xmlns:inkml="http://www.w3.org/2003/InkML" xml:id="stk10" contextRef="#ctx0" brushRef="#br0">5525 16860 0,'-70'0'86,"1"0"-83,69-34 11,-35 34 20,0-209-31,-69-34 55,104 104-55,0 104-2,0-104 26,35 139-23,34-105 53,1 105-53,34 0 70,-69 35-70,34 70 45,1 138-46,-70-104 55,0 0-54,0-104-4,0 104 32,-70-70 30,70-34-59,-35-35 35,1 0 97,-1-69-131,-35 34 44,36 35 16</inkml:trace>
    </iact:actionData>
  </iact:action>
  <iact:action type="add" startTime="37567">
    <iact:property name="dataType"/>
    <iact:actionData xml:id="d11">
      <inkml:trace xmlns:inkml="http://www.w3.org/2003/InkML" xml:id="stk11" contextRef="#ctx0" brushRef="#br0">10354 16269 0,'35'0'143,"139"0"-139,-105 0-2,175 35 12,138 0 18,-313-35 28,36 0-57,-36 0 11,174 35 24,-208-35-30,35 0 27,69 0-7,0 0 33,-70 0-58,-34 0 11,208 0 17,-104 0 26,-104 0-54,69 0 74,-34 0-74,-36 0 36,1 0-35,0 0 227</inkml:trace>
    </iact:actionData>
  </iact:action>
  <iact:action type="add" startTime="38744">
    <iact:property name="dataType"/>
    <iact:actionData xml:id="d12">
      <inkml:trace xmlns:inkml="http://www.w3.org/2003/InkML" xml:id="stk12" contextRef="#ctx0" brushRef="#br0">14594 16478 0,'173'-35'158,"71"0"-155,34 35 11,208 0 21,-417 0-31,418 0 55,-70-34-55,-278-1 42,-104 35-43,-1 0 146,36-35-146,34 35 12,-69 0 17,0 0 54,69 0-82,-104-35 40,139 35-41</inkml:trace>
    </iact:actionData>
  </iact:action>
  <iact:action type="add" startTime="42265">
    <iact:property name="dataType"/>
    <iact:actionData xml:id="d13">
      <inkml:trace xmlns:inkml="http://www.w3.org/2003/InkML" xml:id="stk13" contextRef="#ctx0" brushRef="#br0">17512 16513 0,'383'0'94,"346"0"-90,-312 0 10,-69 0 20,-279 0 25,-34 0-56,0 0 42,69 0-42,-69 0 57,-1 0 14,1 0 6,35 0-76,-36 0-1,1 0 10</inkml:trace>
    </iact:actionData>
  </iact:action>
  <iact:action type="add" startTime="44983">
    <iact:property name="dataType"/>
    <iact:actionData xml:id="d14">
      <inkml:trace xmlns:inkml="http://www.w3.org/2003/InkML" xml:id="stk14" contextRef="#ctx0" brushRef="#br0">10354 15053 0,'-34'0'3,"68"0"-3,1 0 111,313 0-108,-175 0-1,-34 0 36,487 69-35,-174-34 54,-174-35-53,-209 0 12,1 0 20,-36 0-29,1 0-4,486 35 57,70-35-57,-522 0 34</inkml:trace>
    </iact:actionData>
  </iact:action>
  <iact:action type="add" startTime="45936">
    <iact:property name="dataType"/>
    <iact:actionData xml:id="d15">
      <inkml:trace xmlns:inkml="http://www.w3.org/2003/InkML" xml:id="stk15" contextRef="#ctx0" brushRef="#br0">14350 15296 0,'70'-35'93,"173"0"-90,-34 1 37,555 34-36,-208 0 58,-487-35-59,-34 35 11,139-35 18,-105 35 1,36 0-28,34-35 182,-105 35-184,1 0 95</inkml:trace>
    </iact:actionData>
  </iact:action>
  <iact:action type="add" startTime="48430">
    <iact:property name="dataType"/>
    <iact:actionData xml:id="d16">
      <inkml:trace xmlns:inkml="http://www.w3.org/2003/InkML" xml:id="stk16" contextRef="#ctx0" brushRef="#br0">21404 16547 0,'0'-34'58,"139"-1"18,139 35-72,-209 0-4,36-35 41,-71 35 16</inkml:trace>
    </iact:actionData>
  </iact:action>
  <iact:action type="add" startTime="48977">
    <iact:property name="dataType"/>
    <iact:actionData xml:id="d17">
      <inkml:trace xmlns:inkml="http://www.w3.org/2003/InkML" xml:id="stk17" contextRef="#ctx0" brushRef="#br0">22481 16443 0,'35'0'143,"139"0"-139,-140 0-3,1 0 13,0 0 17</inkml:trace>
    </iact:actionData>
  </iact:action>
  <iact:action type="add" startTime="49414">
    <iact:property name="dataType"/>
    <iact:actionData xml:id="d18">
      <inkml:trace xmlns:inkml="http://www.w3.org/2003/InkML" xml:id="stk18" contextRef="#ctx0" brushRef="#br0">23280 16339 0,'105'-35'85,"-36"35"-82,-34 0-1,0 0 72</inkml:trace>
    </iact:actionData>
  </iact:action>
  <iact:action type="add" startTime="50182">
    <iact:property name="dataType"/>
    <iact:actionData xml:id="d19">
      <inkml:trace xmlns:inkml="http://www.w3.org/2003/InkML" xml:id="stk19" contextRef="#ctx0" brushRef="#br0">19215 16547 0,'-139'0'88,"-209"0"-85,105 0-1,0-34 45,-695-140-43,834 174 30,-209-174-32,278-69 33,70-35 30,34 173-62,1 36 12,-1-1 20,244-69 25,313 0-56,-348 139 35,34-35-35,-242 35-2,242-34 55,-34 34-54,-208 0-1,69 0 36,35 0-35,-70 0 60,-69 104-60,-1-69 37,36 34-37,-70-34-1,104 69 57,-104 1-55,35-105-4,0 173 55,-35-34-50,0-69-4,0-1 13,-105 175 46,-34-140-56,70-34 34,34-70-2</inkml:trace>
    </iact:actionData>
  </iact:action>
  <iact:action type="add" startTime="51364">
    <iact:property name="dataType"/>
    <iact:actionData xml:id="d20">
      <inkml:trace xmlns:inkml="http://www.w3.org/2003/InkML" xml:id="stk20" contextRef="#ctx0" brushRef="#br0">21751 16617 0,'0'0'3,"-69"35"26,-140-35 29,1-70-55,139-69 43,-1-174-42,35-34 54,35 138-55,70 105 11,-70 69 23,208-243-34,140 104 53,-1 35-53,-138 70 10,-1-1 48,313 1-56,-451 34 10,-1 35 21,70 0-26,-34 0 50,-36 35-57,-34-1 12,104 140 20,-104-104-32,69 242 57,-69-68-56,-35-175 43,34 105-44,-34 0 58,0 0-57,-34-105 10,-71 105 20,71-139-31,-210 69 56,1 0-55,139-104 40,-139 35-41,-105 0 55,70-35-55,243 0 9,1 0 127,-1 0-138</inkml:trace>
    </iact:actionData>
  </iact:action>
  <iact:action type="add" startTime="54592">
    <iact:property name="dataType"/>
    <iact:actionData xml:id="d21">
      <inkml:trace xmlns:inkml="http://www.w3.org/2003/InkML" xml:id="stk21" contextRef="#ctx0" brushRef="#br0">24392 16235 0,'243'0'164,"-104"0"-161</inkml:trace>
    </iact:actionData>
  </iact:action>
  <iact:action type="add" startTime="55311">
    <iact:property name="dataType"/>
    <iact:actionData xml:id="d22">
      <inkml:trace xmlns:inkml="http://www.w3.org/2003/InkML" xml:id="stk22" contextRef="#ctx0" brushRef="#br0">22655 17243 0,'69'313'88,"140"382"-84,-105-521 9,-69-105 21,69-173 24,278-522-55,-173 209 40,381-974-39,-242 696 53,-244 382-47,-104 279-7,0-36 12,35 1 16,0 69 55</inkml:trace>
    </iact:actionData>
  </iact:action>
  <iact:action type="add" startTime="61587">
    <iact:property name="dataType"/>
    <iact:actionData xml:id="d23">
      <inkml:trace xmlns:inkml="http://www.w3.org/2003/InkML" xml:id="stk23" contextRef="#ctx0" brushRef="#br0">4517 4589 0,'486'0'112,"348"35"-109,-451 0-1,590-35 13,694 34 22,-1354-34-28,-70 0-8,348 35 61,34-35-59,-277 35 11,-244 0 16,591-1-26,-591-34-3,487 0 59,-209 0-57,-208 0 12,173 0 20,-242 0-31,312 0 55,-139 0-56,-209 0 35,244 0-34,104 0 63,-348 0-64,-34 0 38</inkml:trace>
    </iact:actionData>
  </iact:action>
  <iact:action type="add" startTime="69466">
    <iact:property name="dataType"/>
    <iact:actionData xml:id="d24">
      <inkml:trace xmlns:inkml="http://www.w3.org/2003/InkML" xml:id="stk24" contextRef="#ctx0" brushRef="#br0">3683 4832 0,'348'0'86,"520"0"-82,-555 0-2,938 0 36,1077-34-34,-1772 34 26,1112 0-26,-1460-35 10,-69 35-11,-35 0 28</inkml:trace>
    </iact:actionData>
  </iact:action>
  <iact:action type="add" startTime="71358">
    <iact:property name="dataType"/>
    <iact:actionData xml:id="d25">
      <inkml:trace xmlns:inkml="http://www.w3.org/2003/InkML" xml:id="stk25" contextRef="#ctx0" brushRef="#br0">13308 4937 0,'-35'0'34,"244"0"89,312-35-120,-313 35 38,348 0-37,-521 0 305</inkml:trace>
    </iact:actionData>
  </iact:action>
  <iact:action type="add" startTime="76385">
    <iact:property name="dataType"/>
    <iact:actionData xml:id="d26">
      <inkml:trace xmlns:inkml="http://www.w3.org/2003/InkML" xml:id="stk26" contextRef="#ctx0" brushRef="#br0">4413 7822 0,'278'0'89,"938"104"-86,174-34 10,69-1 15,-903-69-25,660 0 52</inkml:trace>
    </iact:actionData>
  </iact:action>
  <iact:action type="add" startTime="81185">
    <iact:property name="dataType"/>
    <iact:actionData xml:id="d27">
      <inkml:trace xmlns:inkml="http://www.w3.org/2003/InkML" xml:id="stk27" contextRef="#ctx0" brushRef="#br0">14420 11020 0,'0'-35'56,"417"1"-8,-209 34-44,1286-105 66,-69 105-67,-1216 0 10,-175 0 21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9:54:32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22">
    <iact:property name="dataType"/>
    <iact:actionData xml:id="d0">
      <inkml:trace xmlns:inkml="http://www.w3.org/2003/InkML" xml:id="stk0" contextRef="#ctx0" brushRef="#br0">4517 6153 0,'104'0'80,"139"-34"-74,1-1 3,-71 35-1,696-35-2,-556 0 2,660 35-2,104-69 5,-139 69-5,313-35 2,-904 35 0,522-69 1,-487 69-3,-208 0 2,0 0 0,-105 0 0,-34 0 8,0 0 52,0 0-37,-1 0-14,1 0-4,0 0 4,-1 0-1,-34 34-8,35-34 21</inkml:trace>
    </iact:actionData>
  </iact:action>
  <iact:action type="add" startTime="18707">
    <iact:property name="dataType"/>
    <iact:actionData xml:id="d1">
      <inkml:trace xmlns:inkml="http://www.w3.org/2003/InkML" xml:id="stk1" contextRef="#ctx0" brushRef="#br0">17130 7440 0,'35'0'46,"34"0"-39,70 0 1,70 0 1,-70 0-1,104 0-2,-34 0 2,-36 0 0,-34 0-1,0 0 2,-35 0 0,1 0-2,-71 0-2,1 0 4,0 0-1,0 0 16,-1 0 22</inkml:trace>
    </iact:actionData>
  </iact:action>
  <iact:action type="add" startTime="19742">
    <iact:property name="dataType"/>
    <iact:actionData xml:id="d2">
      <inkml:trace xmlns:inkml="http://www.w3.org/2003/InkML" xml:id="stk2" contextRef="#ctx0" brushRef="#br0">3718 8656 0,'69'0'37,"-34"0"-29,139 0-1,34 0 1,35 0 1,70 0-2,35 0 2,-70 0-5,173 0 6,-68 0-3,-105 0 0,-70 0 3,140 35-2,-71-35 1,36 0-4,-104 0 2,-70 0 2,0 0-1,-35 0 0,-35 0 7,-34 0 8,0 0 22,0 0-37,-1 0 9,1 0-10,-35 35 2,35-35-3,0 0 2,-1 0 99,36 0-98,-1 0-1,105 0-1,0 0 2,-35 0-1,69 0-1,-34 0-1,-104 0 3,-1 0-1,1 0-1,-36 0 10</inkml:trace>
    </iact:actionData>
  </iact:action>
  <iact:action type="add" startTime="21162">
    <iact:property name="dataType"/>
    <iact:actionData xml:id="d3">
      <inkml:trace xmlns:inkml="http://www.w3.org/2003/InkML" xml:id="stk3" contextRef="#ctx0" brushRef="#br0">11397 8795 0,'69'0'33,"70"0"-27,105-34 0,-1 34 2,70 0-1,-1 0 2,-69 0-3,140 0 5,-210 0-5,244-70 1,-34 70 2,-105 0-2,-139 0 0,104 0 0,-35 0 2,1 0 0,34 0-4,-69 35 4,-35-35 0,-70 0 1,35 0-3,-69 0-1,0 0 15,0 0 167,-1 0-182,105 0 3,0 35 0,-34-35-5,68 0 4,71 0 2,-36 0-4,174 0 4,-138-35-5,-36 0 6,35 35-7,-138 0 5,-71 0-1,1 0-1</inkml:trace>
    </iact:actionData>
  </iact:action>
  <iact:action type="add" startTime="26812">
    <iact:property name="dataType"/>
    <iact:actionData xml:id="d4">
      <inkml:trace xmlns:inkml="http://www.w3.org/2003/InkML" xml:id="stk4" contextRef="#ctx0" brushRef="#br0">18728 8622 0,'35'0'94,"69"0"-80,70 0-6,-35 0 0,104 0-1,-34 0 0,-105 0 2,70 0-1,34 0 1,-69 0-2,0 0 1,-34 0-2,68 0 2,-103 0 0,34 0 0,0 0-1,-34-35 3,-1 35-4,-34 0 3,35-35-3,-1 35 1,0 0 2,1 0-2,-35 0 2,-1 0-1,1 0-2</inkml:trace>
    </iact:actionData>
  </iact:action>
  <iact:action type="add" startTime="27714">
    <iact:property name="dataType"/>
    <iact:actionData xml:id="d5">
      <inkml:trace xmlns:inkml="http://www.w3.org/2003/InkML" xml:id="stk5" contextRef="#ctx0" brushRef="#br0">21543 8309 0,'-35'0'33,"0"0"-27,1 0 3,-71 34 0,36 1-4,-105-35 3,35 35 1,-34-35-2,68 0 1,36 0-1,34 0 1,0 0-1,1 0 26,-1 0-12,0-35-5,35 0 0,-35 35-7,35-34-3,0-1 0,-34 0 3,34 0-2,0-34 2,0-1-2,0-34 3,0 0-3,0 34-2,0 1 5,34-1-3,-34 35 2,35 1-1,-35-1-1,35 35 3,0-35-3,-35 0-1,69 35 1,-34-34 1,34-1 7,-34 35-6,0 0-4,34-35 6,1 35-5,34 0 3,-69 0-2,34 0 2,-34 35-2,69-35-1,-69 0 2,69 35 2,-34 34-3,34-34 0,0 0 2,-69-1 0,34 36-4,1-35 2,-70 34 1,69 1 1,-69-1-1,35 36 0,-35-36 0,0 1-3,0 34 5,0 0-4,0 0 1,-35-69 3,-34 35-3,34-35 2,0-1-5,35 1 6,-34-35-2,-1 0 1,35 35-4,-35-35 6,0 0 18,1 0-21,-1 0 0,0 0 8,0 0-4,35-35-2,-69 0-4,34 35 4,0-34-2,-34 34 6,34 0 1,1 0 2,-1 0 7</inkml:trace>
    </iact:actionData>
  </iact:action>
  <iact:action type="add" startTime="37113">
    <iact:property name="dataType"/>
    <iact:actionData xml:id="d6">
      <inkml:trace xmlns:inkml="http://www.w3.org/2003/InkML" xml:id="stk6" contextRef="#ctx0" brushRef="#br0">3544 7579 0,'70'0'106,"-1"0"-98,35 0-1,35 34 0,139-34 0,-35 0 1,35 0 0,70 0 1,-70 0 0,243 0-3,-173 0 3,-70 0-4,69 0 3,-243 0 1,140 0 0,-106 0-2,-68 0 1,-1 0-1,36 0 0,-36 0 9,35 0-7,-69 0-2,69 0 0,35 0 4,0 0-8,35 35 6,35-35-2,-36 0 2,71 0-2,-71 35 2,-34-35-1,139 35-2,-34-35 1,33 0 2,-68 0-1,-1 0-1,140 0 2,-174 0-3,69 0 2,-139 0-1,-69 0 1,34 0 0,36 0 1,-36 0 8,-34 0-12,69 0 3,-34 0 0,34 0-1,0 0 2,-34 0-1,34-35 0,0 35-3,35 0 4,0-35-1,-35 35 0,1-35-1,-1 35 2,104-34-1,-104 34 6,-34-35-7,-35 35 3,-1 0-3,1 0 0,0 0 2,0 0-4,34 0 4,35 0-1,1-35-1,34 35 3,-35 0-4,35-35 2,35 35-1,-70 0 0,35 0 0,-35 0 2,-69 0 0,34 0-1,-34 0 5,35 0-5,-36 0 1,1 0-1,0 0-1,34 0 2,1 0-1,-35 0-2,-1 0 2,1 0 9,0 0-2,-35-34-8,35 34 140,-1 0-93,36 0-37,-70-35-10,35 35-1,34 0 3,-34 0 6,0 0-7,-1 0-1,1 0 1,0 0-1,-1 0 0,1 0 2,0 0-3,0 0 12</inkml:trace>
    </iact:actionData>
  </iact:action>
  <iact:action type="add" startTime="40552">
    <iact:property name="dataType"/>
    <iact:actionData xml:id="d7">
      <inkml:trace xmlns:inkml="http://www.w3.org/2003/InkML" xml:id="stk7" contextRef="#ctx0" brushRef="#br0">3579 7405 0,'35'0'47,"-1"0"-39,71 0 0,-1 0 0,104 0 0,70-35 0,35 35-3,104 0 4,-174-35-1,174 35 0,35-34-2,34 34 4,-312-35-2,556 0-3,-452 0 5,104 1-3,174-36 0,-209 35 0,-69 35 2,0 0 0,-104 0-5,-70 0 5,-69 0 0,34 0-1,-34 0 15,0 0-17,0 0 2,34 0 0,35 0 1,35 0-1,-34 0-1,103 0 2,-34 0-3,-70 0 1,-34 35 2,-1-35-2,1 35 2,-36-35-1,1 0-1,35 0-2,-36 0 5,1 0-3,35 35 2,34-35-2,104 34 2,-69-34-1,-34 35 1,68-35-6,36 35 6,-70-35 0,69 35-2,-138-35 2,34 0-2,35 0 2,-70 34-4,36-34 4,34 0-1,34 0 0,71 0 0,-36 0 0,-69 0-3,0 0 2,-69 0 3,-36 0-2,36 0-1</inkml:trace>
    </iact:actionData>
  </iact:action>
  <iact:action type="add" startTime="43427">
    <iact:property name="dataType"/>
    <iact:actionData xml:id="d8">
      <inkml:trace xmlns:inkml="http://www.w3.org/2003/InkML" xml:id="stk8" contextRef="#ctx0" brushRef="#br0">20188 7752 0</inkml:trace>
    </iact:actionData>
  </iact:action>
  <iact:action type="add" startTime="43896">
    <iact:property name="dataType"/>
    <iact:actionData xml:id="d9">
      <inkml:trace xmlns:inkml="http://www.w3.org/2003/InkML" xml:id="stk9" contextRef="#ctx0" brushRef="#br0">20709 8795 0,'-35'-34'31,"1"-1"-26,-1 0 4,0-34-2,0-1 3,1 35-5,-1 0 5,0-69-4,0 35 2,1-1 1,34 1-3,-35-1 3,35-34-1,0 34 0,0 1 0,0-1-3,0-34 5,35 34-3,-1 1 1,-34-1-2,35 70 12,-35-34-13,35 34 12,0 0-1,34 0-9,35 0 1,1 0-2,-71 0 2,71 0 0,34 0 0,0 0-1,-35 0 3,0 0-2,0 0-1,-69 0 0,0 0 1,-1 0 15,-34 34 1,35 1-17,0 0 0,-35 34 2,0-34 1,0 35-5,0-1 1,0 1 3,0 34-2,0-34 2,0-1-2,0 35 2,-35-34-2,0-1 2,-34 36-4,-35-36 4,69-34-1,-69 0 0,34 0 0,1-1 0,-1 1-2,1-35 1,-35 35 3,69-35-4,-35 0 10,36 35-7,-36-35-4,1 0 3,-36 0 1,71 0-3,-36-35 3,1 35-1,-1-70-1,35 36 2,35-1 8,-69 35-12,69-35 4,-35 35 5,35-35-5,0 0-3,-35 1 3,1-36 2,34-34-7,0-35 6,0 69-4,0-34 4,34 0-5,1 34 2,35-34 2,-36 34-2,36 36 3,-70-36-3,35 70 0,-1-35-1,1-34 10,0 69 0,0-35-3,-1 35-3,1 0 4,35 0-5,-1 0 6,1 0-6,-1 0-3,1 0 2,34 0 0,-69 0 1,34 0-2,1 0 2,-36 0 5,1 35-7,0 0 1,-35-1 0,34 36 0,36 34 0,-70-69 0,0 0-2,35 34 5,-1 1-6,-34-35 6,0-1-4,35 36 10,-35-35-9,0-1 7,0 1 9,0 0-6</inkml:trace>
    </iact:actionData>
  </iact:action>
  <iact:action type="add" startTime="46078">
    <iact:property name="dataType"/>
    <iact:actionData xml:id="d10">
      <inkml:trace xmlns:inkml="http://www.w3.org/2003/InkML" xml:id="stk10" contextRef="#ctx0" brushRef="#br0">12057 9838 0,'104'0'125,"1"0"-116,34 0-3,-35 0 4,70 0-6,34 0 5,0 0-2,-34 0 1,69 0 2,-69 0-3,0 0 1,-70 0-2,-34 0 2,34 0 0,-69 0 1,-1 0 4,1 0 26,0 0-15,0 0-17,-1 0 1,1 0-1,0 0 9,0 0 1,-1 0-11</inkml:trace>
    </iact:actionData>
  </iact:action>
  <iact:action type="add" startTime="49058">
    <iact:property name="dataType"/>
    <iact:actionData xml:id="d11">
      <inkml:trace xmlns:inkml="http://www.w3.org/2003/InkML" xml:id="stk11" contextRef="#ctx0" brushRef="#br0">6220 9873 0,'69'0'79,"70"0"-74,70 0 2,103 0 2,-34 0-1,70 0 0,-70 0 1,208 0-1,-347-35 0,139 35-2,-104 0 3,-70 0-2,0 0 0,-34 0 3,-35 0-4,-1 0 9,1 0-8,0 0 10,34 0-9,1 0 0,34 35 0,-69-35-3,34 0 3,-34 0 1,0 0 28</inkml:trace>
    </iact:actionData>
  </iact:action>
  <iact:action type="add" startTime="54293">
    <iact:property name="dataType"/>
    <iact:actionData xml:id="d12">
      <inkml:trace xmlns:inkml="http://www.w3.org/2003/InkML" xml:id="stk12" contextRef="#ctx0" brushRef="#br0">18833 9386 0,'-35'0'54,"0"35"-46,-34 0 1,-1 34-3,35 1 0,-69-1 1,35 36 3,-1-71-1,1 36-4,-70 0 5,104-36-2,-34-34-3,-1 35 2,1 0 9,34-35 1,-35 0-9,1 0-2,-35 0 2,34 0 1,35 0-3,-34 0 4,-1 0-1,1 0-3,34 0 0,0 0 4,-34 0-3,-1-35 1,36 35 0,-36 0-2,1-35 3,-1 1-1,35 34-1,1 0 2,34-35 5,-35 35 3,35-35-11,-35 0 10,0 0-9,35 1 1,-34 34 2,-1-35-4,35 0 0,-35 35 2,35-35 1,-35 1-1,1-1 0,-1 0-1,35 0 2,-35 1 4,0 34-4,35-35-2,0 0 16,0-34-7,-34 69-10,34-35 3,0-35 0,0 36-2,0-1 0,0 0 8,0 0 41,0 0-43,0 1-4,0-1 1,34 0 5,1 0-9,0 1 10,34-1 0,-34 0-8,0 0-1,34 35-2,-34-34 4,69-1-1,1 0 0,-1 0 0,0 1-1,0 34 3,-34 0-4,-1-35 0,1 35 4,-35-35-2,-1 35 0,1 0 1,35 0-2,-36 0-1,1 0 1,0 0 2,0 0-3,-1 0 3,36 0-2,-1 0 2,36 0-3,-1 0 11,-69 0-9,34 0 0,-34 0-1,0 0 8,-35 35 1,34-35 0,1 0-8,-35 35 2,0-1-4,35 1 2,0 35 5,-1-70-4,-34 34 0,35 1-2,-35 0 1,0 0 5,35-1 4,-35 1-9,34 0 1,-34 34-2,0 1 6,0 0-4,0-36-1,0 36 7,0-35-6,0-1 3,0 1-3,0 0 8,0 0 160,0-1-170,0 1 1</inkml:trace>
    </iact:actionData>
  </iact:action>
  <iact:action type="add" startTime="60392">
    <iact:property name="dataType"/>
    <iact:actionData xml:id="d13">
      <inkml:trace xmlns:inkml="http://www.w3.org/2003/InkML" xml:id="stk13" contextRef="#ctx0" brushRef="#br0">5803 10777 0,'34'0'143,"1"0"-133,0 0 8,0 0-14,-1 0 14,1 0-5,0 0 4,0 0 5,-1 0-13,1 0 20,0 0 3,0 0-1,-1 0-22,1 0 28,0 0 42</inkml:trace>
    </iact:actionData>
  </iact:action>
  <iact:action type="add" startTime="65856">
    <iact:property name="dataType"/>
    <iact:actionData xml:id="d14">
      <inkml:trace xmlns:inkml="http://www.w3.org/2003/InkML" xml:id="stk14" contextRef="#ctx0" brushRef="#br0">8617 10394 0,'35'0'56,"0"0"-50,34 0 2,1 0-1,34 0 0,-35 0 0,105-34 4,-70-1-6,-34 0 4,-1 35-1,1-35-2,-1 35 2,36 0 0,-36 0 1,-34 0-2,0-34 1,34 34 0,-34 0-1,0 0 9,-1 0-2,1 0 42,0 0-41,-1 0 0,1 0 0,0 0 32</inkml:trace>
    </iact:actionData>
  </iact:action>
  <iact:action type="add" startTime="66550">
    <iact:property name="dataType"/>
    <iact:actionData xml:id="d15">
      <inkml:trace xmlns:inkml="http://www.w3.org/2003/InkML" xml:id="stk15" contextRef="#ctx0" brushRef="#br0">9729 9803 0,'0'35'26,"0"35"-20,0-35 1,0 34 0,0-34 2,0 34-2,0-34 1,0 0 0,35 34 1,-35-34-1,0 0-2,0 0 2,35-1 0,-35 1 0,0 0 8,0 0-2,0 0 72,0-1 37</inkml:trace>
    </iact:actionData>
  </iact:action>
  <iact:action type="add" startTime="67238">
    <iact:property name="dataType"/>
    <iact:actionData xml:id="d16">
      <inkml:trace xmlns:inkml="http://www.w3.org/2003/InkML" xml:id="stk16" contextRef="#ctx0" brushRef="#br0">8617 10151 0,'-35'0'32,"-34"35"-26,69 34 1,-70-34 3,70 35-1,-34-36-4,-1 36 2,0 0 3,-34-1-3,69 1 0,-35-36 0,0 36 2,35-1 0,-35-69-3,35 35 1</inkml:trace>
    </iact:actionData>
  </iact:action>
  <iact:action type="add" startTime="67555">
    <iact:property name="dataType"/>
    <iact:actionData xml:id="d17">
      <inkml:trace xmlns:inkml="http://www.w3.org/2003/InkML" xml:id="stk17" contextRef="#ctx0" brushRef="#br0">8339 10255 0,'70'105'71,"-36"-1"-64,1 0 0,35 1 0,-70-71 0,34 71 2,36 68-1,-35-68-1,-35-36 7,34-34-6,-34 0 0,0 0 38</inkml:trace>
    </iact:actionData>
  </iact:action>
  <iact:action type="add" startTime="67877">
    <iact:property name="dataType"/>
    <iact:actionData xml:id="d18">
      <inkml:trace xmlns:inkml="http://www.w3.org/2003/InkML" xml:id="stk18" contextRef="#ctx0" brushRef="#br0">8409 10881 0,'34'-69'63,"36"69"-54,34-70-3,0 35 2,1 1 1,-1 34-3,-69 0 4,-1 0-3,1 0 0,-70 0 54,1-35-54</inkml:trace>
    </iact:actionData>
  </iact:action>
  <iact:action type="add" startTime="69121">
    <iact:property name="dataType"/>
    <iact:actionData xml:id="d19">
      <inkml:trace xmlns:inkml="http://www.w3.org/2003/InkML" xml:id="stk19" contextRef="#ctx0" brushRef="#br0">9833 9595 0,'0'-35'17,"-34"35"-3,34-35-5,-70 35-4,35 0 21,35 35 50,0 35-68,0-1 0,0-34-2,0 34 2,0 1 1,35-35 7,0 0-2,34-35 8,-34 0-13,0-35 0,34-70-3,1 36 10,-70-35-8,0 69 0,0 104 99,0-34-91,0 0-7,0 0-4,0-1 3,0 1 0,0 0 1,0 0 6,0 0 6,0-1-5</inkml:trace>
    </iact:actionData>
  </iact:action>
  <iact:action type="add" startTime="70009">
    <iact:property name="dataType"/>
    <iact:actionData xml:id="d20">
      <inkml:trace xmlns:inkml="http://www.w3.org/2003/InkML" xml:id="stk20" contextRef="#ctx0" brushRef="#br0">9764 10325 0,'-35'-35'9,"35"0"115,0 1-112,35 34-3,0 0 0,-35-35-4,34 0 12,-34 70 68,0 0-78,0 34 9,0-34 0,-34-35-10,34 35 10,-35-35 40</inkml:trace>
    </iact:actionData>
  </iact:action>
  <iact:action type="add" startTime="70526">
    <iact:property name="dataType"/>
    <iact:actionData xml:id="d21">
      <inkml:trace xmlns:inkml="http://www.w3.org/2003/InkML" xml:id="stk21" contextRef="#ctx0" brushRef="#br0">9625 10290 0,'-35'0'8,"0"0"14,1 35-13,-1 0-2,0 34 1,-34 1 1,34-35-4,-35 34 3,70-34 1,-34 0-2,34 34 2,0-34 21,0-105 32</inkml:trace>
    </iact:actionData>
  </iact:action>
  <iact:action type="add" startTime="70780">
    <iact:property name="dataType"/>
    <iact:actionData xml:id="d22">
      <inkml:trace xmlns:inkml="http://www.w3.org/2003/InkML" xml:id="stk22" contextRef="#ctx0" brushRef="#br0">9382 10290 0,'0'0'2,"34"35"89,36 104-83,-70-69-1,35-1 2,-1 1-1,36 34 1,-70 0-4,35-34 4,-35-36-2,0 1 1,34-35-1,-34 35 8,-34-105 32</inkml:trace>
    </iact:actionData>
  </iact:action>
  <iact:action type="add" startTime="71096">
    <iact:property name="dataType"/>
    <iact:actionData xml:id="d23">
      <inkml:trace xmlns:inkml="http://www.w3.org/2003/InkML" xml:id="stk23" contextRef="#ctx0" brushRef="#br0">9347 10638 0,'35'0'124,"34"0"-116,-34 0 0,0 0 1,-35 35-4,69-35 4,-34 0 6,0 0 0</inkml:trace>
    </iact:actionData>
  </iact:action>
  <iact:action type="add" startTime="71408">
    <iact:property name="dataType"/>
    <iact:actionData xml:id="d24">
      <inkml:trace xmlns:inkml="http://www.w3.org/2003/InkML" xml:id="stk24" contextRef="#ctx0" brushRef="#br0">9729 10568 0,'35'0'14,"0"0"0,-1 0 4,1 0-3,0 0-10,0 0 11,-1 0 8</inkml:trace>
    </iact:actionData>
  </iact:action>
  <iact:action type="add" startTime="71614">
    <iact:property name="dataType"/>
    <iact:actionData xml:id="d25">
      <inkml:trace xmlns:inkml="http://www.w3.org/2003/InkML" xml:id="stk25" contextRef="#ctx0" brushRef="#br0">9972 10394 0,'35'35'54,"-35"0"-37,0 0-4,0 0-5,0-1 1,0 1 6,0 0-7,0 0-1,-35-35 1,35 34 0,-34-34-1</inkml:trace>
    </iact:actionData>
  </iact:action>
  <iact:action type="add" startTime="71940">
    <iact:property name="dataType"/>
    <iact:actionData xml:id="d26">
      <inkml:trace xmlns:inkml="http://www.w3.org/2003/InkML" xml:id="stk26" contextRef="#ctx0" brushRef="#br0">10285 10394 0,'35'0'53,"-35"70"-46,0 0 10,0-1-10,0 1-2,0-1 5,-35 1 6,-35-36-3,36-34 20,-1 0-24,0-34 6,35-1-9,0 0 1,0-34 10,0 34-2,0 0-1,35 35-5,0-35-1,-1 1 8,1 34 6,0 0 1,0 0-14,-1 34-1,-34 1-1,35-35-1,0 70 3,0-70-1,-35 34 7,34 1-7,1-35 0,-35 35-3,35-35 12,-35 35-8,35-35 52</inkml:trace>
    </iact:actionData>
  </iact:action>
  <iact:action type="add" startTime="79789">
    <iact:property name="dataType"/>
    <iact:actionData xml:id="d27">
      <inkml:trace xmlns:inkml="http://www.w3.org/2003/InkML" xml:id="stk27" contextRef="#ctx0" brushRef="#br0">8687 9838 0,'0'0'1,"-35"0"13,0 0 11,0 0-17,1 0-3,-1 0 3,-35 0 1,1 0-1,34 0-1,-34 0 1,-1 0 0,1 0-1,34-35 2,-35 1-2,36 34 8,34-35 2,-35 35-11,0 0 1,35-70 2,-69 70-1,34-69-1,0 69 1,0-35 2,35 0-5,-34 35 2,-1 0 1,35-34 17,-35 34 4,35-35-12,0-35-9,-35 1 8,35 34 6,0 0 9,35 1-18,0-1-3,0 35-2,-1-70 0,36 70 0,34-69 0,0-1-2,35 1 2,-34 34-2,68 0 4,-68 0-4,-1 1 4,-35 34-2,1-35-2,-35 35 18,34 0-8,-34-35-4,34 35-4,-34 0 1,0 0-1,0 0 0,-1 0 0,1 0 0,0 0 37,0 0-20,-1 0-18,1 0 1,0 0 0,-35 35-1,35-35 2,-1 0-4,1 35 28,0-1-7,0 1-18,-1 0 8,1 0-2,0-35-9,-35 34 2,0 1 0,35-35 2,-35 35 6,34-35-6,-34 35-1,0-1 6,35 1-6,-35 0 6,35-35-4,-35 35-3,0 0 2,0-1-3,0 1 2,0 0 0,0 34-1,0 1 1,0-35 0,-35-1 0,35 1-1,0 0 0,0 0 2,-35-35 0,1 0-1,34 34-2,-35 1 3,35 0-4,-70 0 11,70-1-8,-34-34 1,-1 0-1,0 35 0,0-35-4,1 35 7,-36-35-5,1 0 2,-1 0 1,1 0-1,-1 0 0,-34 0-1,34 0 0,1 0 0,34 0 2,-34 0-2,34 0 2,-35 0-1,36 0 0,-1 0 6,0 0-6,0 0 8,-34 0-4,34 0 6,0 0-3,1 0 0,-1 0-5,0 0 4,0 0 2,1 0 14,-1 0-5,35-35-20</inkml:trace>
    </iact:actionData>
  </iact:action>
  <iact:action type="add" startTime="88931">
    <iact:property name="dataType"/>
    <iact:actionData xml:id="d28">
      <inkml:trace xmlns:inkml="http://www.w3.org/2003/InkML" xml:id="stk28" contextRef="#ctx0" brushRef="#br0">14003 10012 0,'0'0'2,"0"-35"18,-35 35 18,-34 0-31,-36 0 2,36 0 0,-1 70-2,36-70 0,-1 35 2,0-1-1,0-34-1,35 35 6,0 0 13,0 0 4,35-1-15,0-34 2,34 0-3,-34 0 26,-35 35-18,0 0-14,0 0 0,0-1 1,0 1 5,0 0-7,0 0 1,0 0 16,0-1-8,0 1 1,35 0-12,0-35 11,-1 0 92,1 0-79,-35-35 26</inkml:trace>
    </iact:actionData>
  </iact:action>
  <iact:action type="add" startTime="90198">
    <iact:property name="dataType"/>
    <iact:actionData xml:id="d29">
      <inkml:trace xmlns:inkml="http://www.w3.org/2003/InkML" xml:id="stk29" contextRef="#ctx0" brushRef="#br0">11744 9838 0,'35'35'45,"0"104"-37,-35 0-2,35 0 3,-35-35-2,0 36 1,0-36-2,0 0 5,0-69-5,0 34 3,0-34 13,34-70 93</inkml:trace>
    </iact:actionData>
  </iact:action>
  <iact:action type="add" startTime="90676">
    <iact:property name="dataType"/>
    <iact:actionData xml:id="d30">
      <inkml:trace xmlns:inkml="http://www.w3.org/2003/InkML" xml:id="stk30" contextRef="#ctx0" brushRef="#br0">12370 10012 0,'0'70'62,"0"-1"-55,0 70 1,0-69-2,0-1 1,0 36 2,0-36-1,0 1 0,0-36-1,0 1 2,0 0-4,0 0 4,0-1 7,35-34 8,-35 35-18,0-139 80,34 104-80</inkml:trace>
    </iact:actionData>
  </iact:action>
  <iact:action type="add" startTime="91268">
    <iact:property name="dataType"/>
    <iact:actionData xml:id="d31">
      <inkml:trace xmlns:inkml="http://www.w3.org/2003/InkML" xml:id="stk31" contextRef="#ctx0" brushRef="#br0">12822 10047 0,'0'35'55,"0"34"-47,0 35-1,34-34 1,-34-1-1,0-34 3,0 35-5,0-1 2,0-34 3,0 0-4,0 0 3,0-1 13,0 1-13,0 0 6,35 0-8,-35-1 2,0 1 21</inkml:trace>
    </iact:actionData>
  </iact:action>
  <iact:action type="add" startTime="94535">
    <iact:property name="dataType"/>
    <iact:actionData xml:id="d32">
      <inkml:trace xmlns:inkml="http://www.w3.org/2003/InkML" xml:id="stk32" contextRef="#ctx0" brushRef="#br0">13343 9595 0,'-35'-35'83,"0"35"-76,0 0 2,-34 0-2,34 0 17,70 0 75,0 35-91,-1-35 0,-34 35 0,35-35 1,0 0 20,-35 34-21,0 1 9,0 35-11,0-1 3,0 1 0,-35-1-4,0 1 4,1-35-1,34-1-1,-35-34 1,-35-34 64,70-1-60,0 0 5,0 0-10,0 1 48</inkml:trace>
    </iact:actionData>
  </iact:action>
  <iact:action type="add" startTime="95482">
    <iact:property name="dataType"/>
    <iact:actionData xml:id="d33">
      <inkml:trace xmlns:inkml="http://www.w3.org/2003/InkML" xml:id="stk33" contextRef="#ctx0" brushRef="#br0">13238 9525 0,'0'70'125,"0"-1"-119,0-34 4,0 35-2,0-1 0,0 1 0,0-35-2,0 69 1,0-69 2,0 34-2,0-34 10,0 0 103</inkml:trace>
    </iact:actionData>
  </iact:action>
  <iact:action type="add" startTime="102638">
    <iact:property name="dataType"/>
    <iact:actionData xml:id="d34">
      <inkml:trace xmlns:inkml="http://www.w3.org/2003/InkML" xml:id="stk34" contextRef="#ctx0" brushRef="#br0">7714 12167 0,'34'0'134,"36"0"-128,34 0 4,0-34-6,35 34 4,35 0 1,-35 0-2,-35 0 2,1 0-1,-1 0-3,35 0 3,-70 0 1,1 0-1,-35 0 3,-1 0-3,36 0-4,-35 0 11,-1 0-8,1 0 2,0 0-1,0 0 0,-1 0-2,1 0 9,35 0 0,-36 0 3,1 0-10,35 0-1,34 0 8,-69 0-9,-1 0 3,1 0 21,0 0-6,0 0 22,-1 0-13,1 0-11,0 0 1,-1 0 0,1 0-15,0 0 8,0 0-9,-1 0 2,1-35 0,0 35-4,0 0 189</inkml:trace>
    </iact:actionData>
  </iact:action>
  <iact:action type="add" startTime="109253">
    <iact:property name="dataType"/>
    <iact:actionData xml:id="d35">
      <inkml:trace xmlns:inkml="http://www.w3.org/2003/InkML" xml:id="stk35" contextRef="#ctx0" brushRef="#br0">19319 8378 0,'0'35'30,"0"0"-14,-69 34 0,34-34-10,-35-35 2,36 35 1,-1-35-1,0 0 0,-34 0 8,34 0-10,0 0 2,0 0 0,-34 0 0,-1 0 7,36 0-7,34-35-1,-70 0 0,1 0 2,69 1-2,-35 34 2,0-35-2,1-35 7,34 36 2,-35-1-7,35 0-2,-35-34 3,35-1-4,0 1 1,-35 34 1,35-35 0,-34 36 1,34-1 6,0 0-7,0 0 52,34 0-52,-34 1-1,70-1 2,-1 0 6,1-34-6,-1 69-3,-34-35 3,0 0-2,34 35 1,-34-35-1,0 35 1,34-34 2,-34 34-5,0 0 3,34 0 1,-34 0 13,0 0 25,-1 0-10,1 34-20,-35 1-9,35 35 8,-35-36-3,0 36-5,35-35 1,-35-1-1,0 36-1,0 0 3,0-36-5,0 1 2,0 35 2,0-36-2,0 36 2,0-35-1,0 34 0,0-34-3,-35 0 5,0-1-4,35 1 4,0 0-4,0 0 10,-35-35-2,35 34 26,0 1-18,-34-35-6,34 35-7,-35-35 13,35 35-14,-35-35 0,0 35 16,1-35 275</inkml:trace>
    </iact:actionData>
  </iact:action>
  <iact:action type="add" startTime="111948">
    <iact:property name="dataType"/>
    <iact:actionData xml:id="d36">
      <inkml:trace xmlns:inkml="http://www.w3.org/2003/InkML" xml:id="stk36" contextRef="#ctx0" brushRef="#br0">18728 12167 0,'35'0'103,"69"0"-91,1 0-4,34 0-1,0 0 0,0 0 2,69 0-1,1 0 0,-1-34-1,-138 34 1,34 0-1,35 0 3,0 0-4,-35 0 3,0 0-2,1 0 0,-1 0-1,0 0 4,-69 0-2,69 0 0,0-35 1,0 35-3,-34 0 1,-1 0 0,-34 0 2,0 0 7,0 0-8,-1 0 13,1 0 4,0 0-17,0 0 6,-1 0-6,1 0 48,35 0 244,-36 0-293,1 0 1</inkml:trace>
    </iact:actionData>
  </iact:action>
  <iact:action type="add" startTime="113646">
    <iact:property name="dataType"/>
    <iact:actionData xml:id="d37">
      <inkml:trace xmlns:inkml="http://www.w3.org/2003/InkML" xml:id="stk37" contextRef="#ctx0" brushRef="#br0">18624 12480 0,'35'0'69,"34"0"-62,1 0 1,69 0 2,0-35-3,35 35-1,-70-34 2,70 34 0,34-35 0,-69 35-2,-35 0 2,35 0 3,35 0-4,-139 0-3,69 0 5,0 0-1,-69 0 1,35 0-2,-1 0 0,1 0 2,-1 0-3,35-35 3,-34 35-1,-1 0 0,1 0 0,-1-35 0,1 35 0,-1 0-4,35 0 5,-34-34-2,-1-1 3,-34 35-3,69 0 2,-34-35-2,-1 35-1,-69-35 2,35 35 1,0 0-2,0 0 25,-1 0 28,1 0-27,0 0-19</inkml:trace>
    </iact:actionData>
  </iact:action>
  <iact:action type="add" startTime="115909">
    <iact:property name="dataType"/>
    <iact:actionData xml:id="d38">
      <inkml:trace xmlns:inkml="http://www.w3.org/2003/InkML" xml:id="stk38" contextRef="#ctx0" brushRef="#br0">5038 13175 0,'0'-34'123,"35"34"-116,69 0 2,-34 0-2,-1 0-3,35 0 5,1 0-1,34 0 0,-70 0 8,-34 0-9,34 0 8,-34 0-7,0 0 0,0 0 1,-1 0-2,1 0 2,35 0-3,-1 0 1,35 0 1,-34 0 9,34 0-10,-34 0-1,-1 0 1,1 0 2,34 0-1,-35 0 1,-34 0-2,0 0 1,34 0 0,1 0-1,-35 0 0,-1 0 2,1 0-2,35 0 10,-36 0-9,1 0-2,34 0 1,-34 0 1,0 0 0,0 0-1,-1 0 2,36 0-4,-35 0 4,34 0-1,1-35 9,-1 35-9,1 0-1,-36 0 8,1 0-8,0 0 17,0 0-2,-1 0 18,1 0-9,0 0-8,0 0-14,-1 0 4,1 0-4,35 0 7,-36 0 0,1 0-10,0 0 1,0 0 10,-35-35-9,34 35 0</inkml:trace>
    </iact:actionData>
  </iact:action>
  <iact:action type="add" startTime="122166">
    <iact:property name="dataType"/>
    <iact:actionData xml:id="d39">
      <inkml:trace xmlns:inkml="http://www.w3.org/2003/InkML" xml:id="stk39" contextRef="#ctx0" brushRef="#br0">8200 13071 0,'0'-35'84,"0"-34"-75,0 34-2,0 0 1,-35-34 1,1 34-3,34 0 3,0-34-1,0 34-2,0-34 10,0 34-8,0 0 0,0 0 1,0-34-4,0-1 10,0 35-6,0 1-1,0-1 1,0-69-1,0 69 5,0 0 10,34 0-13,36 35 3,-70-34-4,35 34-2,-1-35 9,1 35 0,0 0 31,0 0 6,-1 104-44,-34 0-3,0 1 0,35-36 3,-35-34-2,0 34 2,0 36 0,0-36-3,0 1 3,0-1-3,0-34 2,-35 0 2,35 0-4,-34-1 3,34 1-2,-35 0 0,35 0-1,-35-35 3,35 34 0,-35 1-3,1 0 3,-36 0 7,70-1-9,-35-34 1,1 0 24,-1 0 14,0 0-30,35-34-4,-35 34 12,35-35-15,0 0-1,-34 0-1,-1 1 9</inkml:trace>
    </iact:actionData>
  </iact:action>
  <iact:action type="add" startTime="125439">
    <iact:property name="dataType"/>
    <iact:actionData xml:id="d40">
      <inkml:trace xmlns:inkml="http://www.w3.org/2003/InkML" xml:id="stk40" contextRef="#ctx0" brushRef="#br0">15115 13141 0,'-35'0'156,"35"-35"-151,-35 35 6,35-35-4,-34 0-1,-1 35 4,0-34-4,35-1 2,-35 0 0,35 0 8,-69 1-9,69-1 9,0 0-9,-35 0-1,0 1 3,35-1-2,0 0 1,-34 0 16,34 1-11,0-1-4,0 0 15,0 0-10,0-34 2,0 34-7,0 0-2,0 0 2,34 35-2,1 0 0,-35-34 1,35-1 7,-35 0-6,35 35-2,-35-35 2,69 35-1,-69-34-3,70 34 3,-36-70 1,1 35-2,0 35 1,0 0 0,-1 0 5,-34-34 12,35 34 21,0 0 0,-35 34-37,35 1-2,-35 35 2,34-36 7,-34 36-10,0-35 1,0-1 11,0 1-12,0 35 2,0-36 1,0 1-3,0 0 0,0 69 4,0-69 5,-34-35-6,34 35-2,-35-35-1,35 35 1,-35-1 9,0 1 2,35 0-5,-34-35-5,34 35 9,-35-1-10,35 1 23,-35-35-22,0 35 8,1-35 15,34 35-23,-35-35 7,35 34-6,-35-34 29</inkml:trace>
    </iact:actionData>
  </iact:action>
  <iact:action type="add" startTime="127926">
    <iact:property name="dataType"/>
    <iact:actionData xml:id="d41">
      <inkml:trace xmlns:inkml="http://www.w3.org/2003/InkML" xml:id="stk41" contextRef="#ctx0" brushRef="#br0">15879 13071 0,'-35'0'6,"1"0"1,-1 0 9,0 0 0,0 0 22,1 0-31,-1-35 26,0-34-19,35 34-6,0 0 1,0 1-4,-34 34 5,34-70-2,0 35 13,-35 35-13,35-34 1,0-36 6,0 35 1,0 1-2,0-1 1,0 0 3,0 0-5,0 0 3,0 1-1,0-1-5,69 0 3,1 0 3,-36 1 1,1 34-2,0 0 93,0 34-94,-35 1 3,34 0-9,-34 0 8,0-1 5,0 1-4,0 35-1,0-35-3,35-1-4,-35 1-2,0 0 9,0 0 0,0-1 22,0 1-30,0 0 5,0 0 5,0-1-1,0 1-12,0 0 26,0 0 23,-35-35-6</inkml:trace>
    </iact:actionData>
  </iact:action>
  <iact:action type="add" startTime="134717">
    <iact:property name="dataType"/>
    <iact:actionData xml:id="d42">
      <inkml:trace xmlns:inkml="http://www.w3.org/2003/InkML" xml:id="stk42" contextRef="#ctx0" brushRef="#br0">17860 13071 0,'0'35'57,"0"34"-52,0 36 4,0-36-1,0 36-1,0-1-1,0 0 0,0 0 3,0-34-1,0-1 1,0 1-2,35 0 2,-35 34-3,0-69 2,0-1-1,0 1 1,0 0 1,0 0-2,34-1 3,-34 1 3,0 0-5,0 0 1,0-1 13,0 1-1,0 0 50</inkml:trace>
    </iact:actionData>
  </iact:action>
  <iact:action type="add" startTime="135343">
    <iact:property name="dataType"/>
    <iact:actionData xml:id="d43">
      <inkml:trace xmlns:inkml="http://www.w3.org/2003/InkML" xml:id="stk43" contextRef="#ctx0" brushRef="#br0">15879 14496 0,'0'0'1,"104"-34"5,174-71 0,-34 36 3,173-35-1,-209 69 0,313-35-1,-104-34 0,-34 34 3,-245 70-5,-33 0 3,-71 0 8</inkml:trace>
    </iact:actionData>
  </iact:action>
  <iact:action type="add" startTime="136136">
    <iact:property name="dataType"/>
    <iact:actionData xml:id="d44">
      <inkml:trace xmlns:inkml="http://www.w3.org/2003/InkML" xml:id="stk44" contextRef="#ctx0" brushRef="#br0">17860 13766 0,'-35'105'33,"0"-71"-25,-34 36-1,69 0-1,-35-1 4,0 1-1,35-1-3,-34-34 2,34 0 5,0-70 82</inkml:trace>
    </iact:actionData>
  </iact:action>
  <iact:action type="add" startTime="136492">
    <iact:property name="dataType"/>
    <iact:actionData xml:id="d45">
      <inkml:trace xmlns:inkml="http://www.w3.org/2003/InkML" xml:id="stk45" contextRef="#ctx0" brushRef="#br0">17929 13836 0,'0'35'202,"35"34"-197,-35 36 4,0-1-2,35-35 1,-35 36 0,0-36 0,35 1-1,-35-36 1,0-68 70,-35-1-72,35 0 2</inkml:trace>
    </iact:actionData>
  </iact:action>
  <iact:action type="add" startTime="136970">
    <iact:property name="dataType"/>
    <iact:actionData xml:id="d46">
      <inkml:trace xmlns:inkml="http://www.w3.org/2003/InkML" xml:id="stk46" contextRef="#ctx0" brushRef="#br0">17651 14218 0,'0'-34'54,"35"34"-38,35 0-9,-1 0 0,-34 0 2,0 0-2,34 0 2,-69-35-1,70 35-1,-36 0 6</inkml:trace>
    </iact:actionData>
  </iact:action>
  <iact:action type="add" startTime="137278">
    <iact:property name="dataType"/>
    <iact:actionData xml:id="d47">
      <inkml:trace xmlns:inkml="http://www.w3.org/2003/InkML" xml:id="stk47" contextRef="#ctx0" brushRef="#br0">18173 14149 0,'34'0'32,"1"0"-16,0 0-2,0 0-5,-1 0 23</inkml:trace>
    </iact:actionData>
  </iact:action>
  <iact:action type="add" startTime="137505">
    <iact:property name="dataType"/>
    <iact:actionData xml:id="d48">
      <inkml:trace xmlns:inkml="http://www.w3.org/2003/InkML" xml:id="stk48" contextRef="#ctx0" brushRef="#br0">18451 13940 0,'34'0'38,"1"35"-25,0-35 3,-1 35-7,-34 0 6,0-1-9,35-34 2,-35 35 25,0 35-25,-35-36-2,-34 36 0,0-35 10,34-1-7,0-34 13,70-69 11,0 34-26</inkml:trace>
    </iact:actionData>
  </iact:action>
  <iact:action type="add" startTime="137850">
    <iact:property name="dataType"/>
    <iact:actionData xml:id="d49">
      <inkml:trace xmlns:inkml="http://www.w3.org/2003/InkML" xml:id="stk49" contextRef="#ctx0" brushRef="#br0">19145 13801 0,'0'35'31,"0"34"-16,0-34-6,0 35 6,0-1-7,-69-34-3,69 35 5,-35-70 3,0 34-11,35 1 5,-69 0 3,34-35 3,35 35-4,-35-35-1,1 0 7,-1-35-6,0-35-4,-34 1 4,69 34-2,0-34 2,0-1-3,0 35 12,34 0-10,1 1-2,0 34 2,34 0-1,-34 0 9,0 0-8,0 0 1,-1 0-3,1 34 1,0-34 1,0 35 1,-1 0-1,1 0 0,0 0 12,0-35-2,-35 34-2,0 1 105</inkml:trace>
    </iact:actionData>
  </iact:action>
  <iact:action type="add" startTime="153035">
    <iact:property name="dataType"/>
    <iact:actionData xml:id="d50">
      <inkml:trace xmlns:inkml="http://www.w3.org/2003/InkML" xml:id="stk50" contextRef="#ctx0" brushRef="#br0">9625 10255 0,'0'0'1,"0"-34"59,-70 34 41,36 0-89,-175-35-8,70 0 4,-35 0 2,-34 1-4,104-1-1,-140 0 3,105 0 2,35 35-4,0 0 2,34 0 0,36 0 22,-1 70-14,0-35-7,35-1-2,-35 1 0,1 35-1,-1-70 4,0 69-2,0-34-1,35 0 2,0 34-4,-34 1 12,34-1-8,0-34-3,0 35 2,0-36 11,0 36-16,34-1 6,1-34-3,0 35 4,34-36-2,-34 1 0,35 0 4,-1 0-2,35-35-4,1 34 6,68-34-6,-34 0 0,105 0 4,34 0-4,-70 0 1,209-34 1,-174-1 1,-69 0-2,69 0 0,-139 35 1,-34 0-1,-35 0 1,-1 0 40,1 0-42,0 0 3,0-34-2,-1-1 3,36 35 4,-70-35-7,35 35 1,-35-35 8,0 1-8,34 34 0,-34-35-1,0 0 7,0 0-7,0 1 3,-34-36 4,-1 1-6,-69 34-2,34-35 3,1 35 0,-1-34-1,-34 34 0,34 0-1,36 1 2,-71 34-1,1-70-2,-69 70 1,-105-35 2,173 35-2,-138 0 1,174 0 0,-175 0-2,140 0 7,0 0-11,34 0 8,36 0-3,-1 0 2,0 0 27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9:54:32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96">
    <iact:property name="dataType"/>
    <iact:actionData xml:id="d0">
      <inkml:trace xmlns:inkml="http://www.w3.org/2003/InkML" xml:id="stk0" contextRef="#ctx0" brushRef="#br0">5351 13106 0,'0'0'19,"0"35"-17,35-35 0,-35 34 34,34-34-5,71 35-27,-71-35-1,105 0 32,-104 0-32,69 0 27,-69 0-14,0 0 56,-35 35-71</inkml:trace>
    </iact:actionData>
  </iact:action>
  <iact:action type="add" startTime="16672">
    <iact:property name="dataType"/>
    <iact:actionData xml:id="d1">
      <inkml:trace xmlns:inkml="http://www.w3.org/2003/InkML" xml:id="stk1" contextRef="#ctx0" brushRef="#br0">5316 14670 0,'0'-34'43,"70"-1"-40,-70 0 25,69 0-25,-34 35 55,0 0-31,34 0-23,-34 0 31,34 0-32,-34 0 10</inkml:trace>
    </iact:actionData>
  </iact:action>
  <iact:action type="add" startTime="17250">
    <iact:property name="dataType"/>
    <iact:actionData xml:id="d2">
      <inkml:trace xmlns:inkml="http://www.w3.org/2003/InkML" xml:id="stk2" contextRef="#ctx0" brushRef="#br0">5594 15713 0,'35'0'77,"0"35"-74,-1-35 40,1 0-32,0 0 35,0 35-39</inkml:trace>
    </iact:actionData>
  </iact:action>
  <iact:action type="add" startTime="17887">
    <iact:property name="dataType"/>
    <iact:actionData xml:id="d3">
      <inkml:trace xmlns:inkml="http://www.w3.org/2003/InkML" xml:id="stk3" contextRef="#ctx0" brushRef="#br0">4100 12828 0,'0'-35'92,"35"35"-90,0 0 1,34 0 9,1 0 2,34 0-9,-70 0-5,36 0 15,-35 0 9</inkml:trace>
    </iact:actionData>
  </iact:action>
  <iact:action type="add" startTime="18296">
    <iact:property name="dataType"/>
    <iact:actionData xml:id="d4">
      <inkml:trace xmlns:inkml="http://www.w3.org/2003/InkML" xml:id="stk4" contextRef="#ctx0" brushRef="#br0">3996 13801 0,'69'0'46,"105"0"-42,-104 0-2,-1 0 11,0 0 0,-34 35-9,35 34 37,-1 1-36</inkml:trace>
    </iact:actionData>
  </iact:action>
  <iact:action type="add" startTime="18709">
    <iact:property name="dataType"/>
    <iact:actionData xml:id="d5">
      <inkml:trace xmlns:inkml="http://www.w3.org/2003/InkML" xml:id="stk5" contextRef="#ctx0" brushRef="#br0">3892 15505 0,'34'-35'47,"1"35"-44,0 0 11,34 0 3,70 0 19,0 0-33,-104 0 36,0 0-35,-1 0-3,1 0 26</inkml:trace>
    </iact:actionData>
  </iact:action>
  <iact:action type="add" startTime="25078">
    <iact:property name="dataType"/>
    <iact:actionData xml:id="d6">
      <inkml:trace xmlns:inkml="http://www.w3.org/2003/InkML" xml:id="stk6" contextRef="#ctx0" brushRef="#br0">8791 10116 0,'0'-34'24,"35"34"-1,-35 34-19,0 36 20,0 34-20,0 0 27,0-69-26,0 0-4,0 0 30</inkml:trace>
    </iact:actionData>
  </iact:action>
  <iact:action type="add" startTime="25847">
    <iact:property name="dataType"/>
    <iact:actionData xml:id="d7">
      <inkml:trace xmlns:inkml="http://www.w3.org/2003/InkML" xml:id="stk7" contextRef="#ctx0" brushRef="#br0">12370 9977 0,'0'35'51,"0"0"-47,0 34-1,0-34 31,0 139-29,0-70 26,69-104 52</inkml:trace>
    </iact:actionData>
  </iact:action>
  <iact:action type="add" startTime="26991">
    <iact:property name="dataType"/>
    <iact:actionData xml:id="d8">
      <inkml:trace xmlns:inkml="http://www.w3.org/2003/InkML" xml:id="stk8" contextRef="#ctx0" brushRef="#br0">15740 10221 0,'0'34'250,"0"1"-247,0 0-1,0 34 24,0-34-21,0 0-3,0 35 23,0-36-21</inkml:trace>
    </iact:actionData>
  </iact:action>
  <iact:action type="add" startTime="29039">
    <iact:property name="dataType"/>
    <iact:actionData xml:id="d9">
      <inkml:trace xmlns:inkml="http://www.w3.org/2003/InkML" xml:id="stk9" contextRef="#ctx0" brushRef="#br0">19006 10012 0,'0'0'3,"35"0"80,-35 35-79,0 0-2,0-1 11,0 1-11,0 104 32,0-104-31,0 0-2,0-1 11,35 1 67</inkml:trace>
    </iact:actionData>
  </iact:action>
  <iact:action type="add" startTime="31331">
    <iact:property name="dataType"/>
    <iact:actionData xml:id="d10">
      <inkml:trace xmlns:inkml="http://www.w3.org/2003/InkML" xml:id="stk10" contextRef="#ctx0" brushRef="#br0">22863 9108 0,'-69'35'97,"34"0"-93,0 0 28,1 34-19,34-34 98,34 69-62,-34 0-46,0 1 11,0-36 22,-34 1-31,34-36 17,0 1-9,0 0 0,104-35 52,-35 0-36,-34-35-24,0 0 27</inkml:trace>
    </iact:actionData>
  </iact:action>
  <iact:action type="add" startTime="32355">
    <iact:property name="dataType"/>
    <iact:actionData xml:id="d11">
      <inkml:trace xmlns:inkml="http://www.w3.org/2003/InkML" xml:id="stk11" contextRef="#ctx0" brushRef="#br0">22829 9108 0,'-35'35'140,"-35"69"-136,36-34 10,-1-70 1,35 35-10,0-1 20,0 36-9,0-35 31,0-1 3,139-34-46,-104 0 9,-1 0 9,-34 35 75,-34 35-93,-36-36-4,70 36 13,-69-35-9,69 104 18,-35-139-18,35 35 12,0-1-11,0 1 41,35-35 13,-1 0-56,1 0 8,35 0-8,34-35 22,-104 1 2,35 34 17,-1 0-41,-34-35-2</inkml:trace>
    </iact:actionData>
  </iact:action>
  <iact:action type="add" startTime="33293">
    <iact:property name="dataType"/>
    <iact:actionData xml:id="d12">
      <inkml:trace xmlns:inkml="http://www.w3.org/2003/InkML" xml:id="stk12" contextRef="#ctx0" brushRef="#br0">23836 9386 0,'-34'0'13,"-71"105"22,1 34-32,35-70 13,-140 105 0,174-104-11,-104 34 27,105-104 31,68-70-42,-34 36-20</inkml:trace>
    </iact:actionData>
  </iact:action>
  <iact:action type="add" startTime="33621">
    <iact:property name="dataType"/>
    <iact:actionData xml:id="d13">
      <inkml:trace xmlns:inkml="http://www.w3.org/2003/InkML" xml:id="stk13" contextRef="#ctx0" brushRef="#br0">23315 9352 0,'0'0'7,"35"0"80,0 139-83,34 0-2,-34-35 11,69 70-8,105 243 30,-105-313-25,-104-69-5</inkml:trace>
    </iact:actionData>
  </iact:action>
  <iact:action type="add" startTime="35179">
    <iact:property name="dataType"/>
    <iact:actionData xml:id="d14">
      <inkml:trace xmlns:inkml="http://www.w3.org/2003/InkML" xml:id="stk14" contextRef="#ctx0" brushRef="#br0">23871 10290 0,'-174'70'78,"-69"-70"-75,0 0 24,34-70-23,1-34 29,34-35-30,105 104 0,-1-69 20,-69-35-19,139 104-4,-35-35 33,-34-138-30,69 69 9,0 104 19,35-139-26,69 70 15,0 0-16,-34 104 22,173-70-23,0 70 29,209 139-28,-105 70 25,70-1-25,-69-103 20,-175-1-20,-68-35 10,-71 140 31,-34 0-16,0-140-24,0 1 27,-208 243-28,69-209-2,69-35 13,-34 1-10,0-1-2,-70 1 30,-104-35-27,174-35 7,69-35-1,1 0-8,-1 0 20,-69-138-20,34 34 10,70 104 0,-35 0-10,1 0 20,-1 0-20,0 35 47</inkml:trace>
    </iact:actionData>
  </iact:action>
  <iact:action type="add" startTime="47430">
    <iact:property name="dataType"/>
    <iact:actionData xml:id="d15">
      <inkml:trace xmlns:inkml="http://www.w3.org/2003/InkML" xml:id="stk15" contextRef="#ctx0" brushRef="#br0">764 5528 0,'0'-35'32,"-34"0"18,34-34-40,-70 34-6,35-69 29,-34-70-29,69 104 11,0 1-1,0-36 1,0 1-2,0 35-9,35-1 23,34-34-23,-34 34 35,69-69-26,-104 104 0,35 35-3,-35-34 3,35 34 1,34 0 33,35-35-43,-34 35 26,-35 0-25,-35 35 20,69 69-22,-34 0 26,0 70-24,-35-104 7,34 69-8,1-70-2,-35-34 13,35 69-12,-35 70 10,0-139 23,0 0-33,0-1-3,0 1 44,-35 0-41,0 0 33,-34 34-32,-35-69 39,69 35-39,0-35 11,0 0 3,1 0 17,34-35-30,-35 35 9,35-35-1,0 1 20,-35 34-30</inkml:trace>
    </iact:actionData>
  </iact:action>
  <iact:action type="add" startTime="48992">
    <iact:property name="dataType"/>
    <iact:actionData xml:id="d16">
      <inkml:trace xmlns:inkml="http://www.w3.org/2003/InkML" xml:id="stk16" contextRef="#ctx0" brushRef="#br0">521 5667 0,'0'-35'34,"0"0"12,35 0 29,0 35-70,34 0 11,-34 0 0,69 0-12,-34 0-2,103 0 39,1 0-37,-104 0-3,-1 0 8,1 0 5,34 35-9,0 0-1,104-35 10,70 35 4,-104-35 6,139 0-14,-244 0-6,36 0 11,-36 0-1,35 0 25,1 0-36,-36 0 11,1 0 0,-1 0 9,1 34 0,-36-34-20,71 0 21,68 0-20,-103 0 20,208-69-21,-139 69 31,35-35-30,-174 0 19,34 35-19,1 0 40</inkml:trace>
    </iact:actionData>
  </iact:action>
  <iact:action type="add" startTime="55007">
    <iact:property name="dataType"/>
    <iact:actionData xml:id="d17">
      <inkml:trace xmlns:inkml="http://www.w3.org/2003/InkML" xml:id="stk17" contextRef="#ctx0" brushRef="#br0">660 5528 0,'35'0'111,"34"0"-108,105-35 29,243 0-27,-208 35 25,103 0-26,-173 0 20,35 0-20,-105 0 12,1 0 22,34 35-29,35-35 18,35 0-21,0 0 35,-70 35-38,-69-35 11,69 0 3,-35 0-4,1 0-9,-35 0 8,-1 0-9,1 0 40,0 0-26,0 0 23</inkml:trace>
    </iact:actionData>
  </iact:action>
  <iact:action type="add" startTime="56950">
    <iact:property name="dataType"/>
    <iact:actionData xml:id="d18">
      <inkml:trace xmlns:inkml="http://www.w3.org/2003/InkML" xml:id="stk18" contextRef="#ctx0" brushRef="#br0">2432 5389 0,'35'0'140,"208"34"-136,-69-34 11,0 35 2,-70 0-12,70-35 30,-140 0-32,1 0 28,0 0-26</inkml:trace>
    </iact:actionData>
  </iact:action>
  <iact:action type="add" startTime="58929">
    <iact:property name="dataType"/>
    <iact:actionData xml:id="d19">
      <inkml:trace xmlns:inkml="http://www.w3.org/2003/InkML" xml:id="stk19" contextRef="#ctx0" brushRef="#br0">2710 4172 0,'0'0'4,"-35"0"29,-173 0-28,173 0 23,0 35-5,1 34-20,-1 35 26,0 70-25,0-104 9,35 34-9,0 35 29,0 35-30,0-139 22,70 69-20,-1 0 15,-34-69-16,174 69 29,-175-69-29,36-35-4,-1 0 13,-34 0 21,174 0-24,-70-104-7,-35 0 28,70-1-25,-140 105-4,1-34 32,0 34-31,-35-35-1,35 0 26,-1 0-23,-34-34 20,35 34-21,-35 0-3,35-34 32,-35-70-29,0 104 9,0 0-11,0-69 10,0 69 2,-35-35-10,0 36 18,1-36 9,-1 35-28,0 1 10,35-1-11,-104 0 29,69 35-27,-104 0 23,-35 0-22,70 0-3,35 0 22,-1 0-21,-34 0 25,69 0-24,0 35 7,1-35 26,-36 69-34,35-34 12,-34 0 0,34 0 8,35-1-1,0 1 89</inkml:trace>
    </iact:actionData>
  </iact:action>
  <iact:action type="add" startTime="64275">
    <iact:property name="dataType"/>
    <iact:actionData xml:id="d20">
      <inkml:trace xmlns:inkml="http://www.w3.org/2003/InkML" xml:id="stk20" contextRef="#ctx0" brushRef="#br0">13343 4728 0,'34'0'110,"71"0"-107,-1 0 27,0 0-25,-69 0 18,69 0-17,-69 0 7,34 0 30,-34 0-39,0 0 54</inkml:trace>
    </iact:actionData>
  </iact:action>
  <iact:action type="add" startTime="71103">
    <iact:property name="dataType"/>
    <iact:actionData xml:id="d21">
      <inkml:trace xmlns:inkml="http://www.w3.org/2003/InkML" xml:id="stk21" contextRef="#ctx0" brushRef="#br0">13377 4589 0,'35'0'94,"-35"70"-57,0-1-33,0-34 10,0 0 24,0-1 124</inkml:trace>
    </iact:actionData>
  </iact:action>
  <iact:action type="add" startTime="71686">
    <iact:property name="dataType"/>
    <iact:actionData xml:id="d22">
      <inkml:trace xmlns:inkml="http://www.w3.org/2003/InkML" xml:id="stk22" contextRef="#ctx0" brushRef="#br0">13447 4589 0,'0'0'1,"-35"0"52,35 35-48,-35-35 21,1 35-20,34-1 26,0 1 42,-35-35-71</inkml:trace>
    </iact:actionData>
  </iact:action>
  <iact:action type="add" startTime="72068">
    <iact:property name="dataType"/>
    <iact:actionData xml:id="d23">
      <inkml:trace xmlns:inkml="http://www.w3.org/2003/InkML" xml:id="stk23" contextRef="#ctx0" brushRef="#br0">13482 4554 0,'34'0'179,"-34"35"-117,35-35 76,-35 35-61</inkml:trace>
    </iact:actionData>
  </iact:action>
  <iact:action type="add" startTime="79665">
    <iact:property name="dataType"/>
    <iact:actionData xml:id="d24">
      <inkml:trace xmlns:inkml="http://www.w3.org/2003/InkML" xml:id="stk24" contextRef="#ctx0" brushRef="#br0">14802 4763 0,'35'-35'175,"69"35"-171,-34 0 19,-1 0-19,-34 0-4,-35-35 33,139 35-30,-104 0 0,-1 0 11,1 0-8,35 0 9,-1 0-10,70-34 27,-70 34-29,-34 0-1,0 0 50</inkml:trace>
    </iact:actionData>
  </iact:action>
  <iact:action type="add" startTime="82090">
    <iact:property name="dataType"/>
    <iact:actionData xml:id="d25">
      <inkml:trace xmlns:inkml="http://www.w3.org/2003/InkML" xml:id="stk25" contextRef="#ctx0" brushRef="#br0">15115 4798 0,'-70'0'43,"70"-35"-40,-69 35 28,34-35-27,0 0 19,1-34-19,-36-1 29,-34-104-29,34 35 18,36 105-17,34-1-3,0 0 22,0 0 3,0 1-22,0-36 28,0 35-30,0 1 12,69-71 11,-34 71-22,34-1-1,-34 0 25,139-69-24,-105 104 22,-34-35-22,0 35-4,0 0 45,34 0-42,1 35 11,-1-1 16,70 36-25,-69-35 8,-36 0 17,-34-1-25,35-34 5,0 35 5,-1 35 17,-34-36-27,35 1 10,-35 35 10,0-36 13,0 1-35,0 0 21,0 69-20,0-69 18,0 34-18,0-34 22,-35 35-23,1-70 30,-1 104-28,0-69 19,35 0 10,-34-1-29,-1-34 18,35 35 165</inkml:trace>
    </iact:actionData>
  </iact:action>
  <iact:action type="add" startTime="86903">
    <iact:property name="dataType"/>
    <iact:actionData xml:id="d26">
      <inkml:trace xmlns:inkml="http://www.w3.org/2003/InkML" xml:id="stk26" contextRef="#ctx0" brushRef="#br0">799 4207 0,'0'0'5,"-35"0"6,1 0 16,-36 104 21,35-35-45,1 1 23,-1 0-21,35-36 36,0 1-37,0 0-1,0 0 12,0 34 1,35 70-12,-1-104 18,1 69-18,35 1 29,-1-36-28,1-34 29,-36 0-2,105-35-26,-69 0 6,138-35 4,-138 35 10,34-70-20,-69 1 38,-35 34-42,0-104 39,-35-70-34,35 140 6,-69-35 20,69 69-30,-70-35 0,35 35 31,1 1-28,-1 34 18,-35 0-1,36 0-17,-36 0 7,35 0 24,-312 104-31,173 0 9,139-69-9,1 0 10,-1 0-12,35 34 37,0 35-38,0-34 0,0 69 13,0-104 9,0 34-20,0-34 23,35 0-24,34 34 32,1-69 19,34-69-27,-69 69-27</inkml:trace>
    </iact:actionData>
  </iact:action>
  <iact:action type="add" startTime="88478">
    <iact:property name="dataType"/>
    <iact:actionData xml:id="d27">
      <inkml:trace xmlns:inkml="http://www.w3.org/2003/InkML" xml:id="stk27" contextRef="#ctx0" brushRef="#br0">3231 12515 0,'0'0'1,"0"70"31,0 69-30,0-105 0,0 1 11,0 0-9,0-70 64,35 0-65,69-34 29,35 34-26,-34 35 9,34 0 1,-70 0-11,174-35 28,-138 35-30,34-34 24,-1 34-23,-68 0 17,-35 0-17,-1 0 0,36 0 19,-1 0-19,-34 0-2,0 0 33</inkml:trace>
    </iact:actionData>
  </iact:action>
  <iact:action type="add" startTime="91150">
    <iact:property name="dataType"/>
    <iact:actionData xml:id="d28">
      <inkml:trace xmlns:inkml="http://www.w3.org/2003/InkML" xml:id="stk28" contextRef="#ctx0" brushRef="#br0">3822 3998 0,'-69'0'4,"138"0"-3,-243-35 12,105 35-7,-487 0 35,0 0-38,313 0 12,34 0-12,35 0 2,-312 0 31,243 0-33,139 70 26,69-35-25,-35 69 19,70-35-19,-69 1-1,-1 69 11,36-104-1,34 0 14,0-1-24,0 36-1,0-35 30,0 138-26,0-68-3,173 103 13,-138-208 4,208 244-16,-34-175 22,103 70-22,36-69 29,243-70-30,-174-35 18,-244-35-16,71-103 29,-105 34-30,-105 69 9,-34 35-3</inkml:trace>
    </iact:actionData>
  </iact:action>
  <iact:action type="add" startTime="92352">
    <iact:property name="dataType"/>
    <iact:actionData xml:id="d29">
      <inkml:trace xmlns:inkml="http://www.w3.org/2003/InkML" xml:id="stk29" contextRef="#ctx0" brushRef="#br0">8026 11959 0,'0'0'2,"-69"0"47,-35 0-44,34 35 11,35-35 3,-34 34-16,34 1 32,-139 35-32,35 34 12,1-35 2,103 1-12,-35 34 28,70-69-28,0 0-3,0 34 23,0 70-19,0-34 18,0 68-15,35-68 5,69 34 27,-34-139-38,-1 35-2,105-1 24,173-34-20,-208 0 11,139-34 0,-139-1-2,35 35-13,104-35 13,-208 35 19,103 0-29,-103 0 43,34 0-44,0 0 7,-34 0-6,34 0 18,105 0-20,-105 0 34,-35 0-27,-69-35 26,35-34-32,-35 34-1,35 35 18,-1-70-15,-34-34 27,0 69-29,0-34 13,-34-70 4,34 69 2,-35-138-18,0 173 21,1-35-22,-36 1 32,-138-70-30,103 69-2,-103 36 44,34 34-43,105 0-2,-1 0 33,-138 0-29,138 0 16,-104 0-19,-208 34 10,35 1 11,173-35-21,70 35 1,-35-35 13,69 0 6,-34 0-17,35 0 14,34 0-1,-35 35-14,36-35 26,-1 34-28,0 1 56,0-35-26,35 35-18,0 69 141,70-34-143</inkml:trace>
    </iact:actionData>
  </iact:action>
  <iact:action type="add" startTime="95354">
    <iact:property name="dataType"/>
    <iact:actionData xml:id="d30">
      <inkml:trace xmlns:inkml="http://www.w3.org/2003/InkML" xml:id="stk30" contextRef="#ctx0" brushRef="#br0">5490 13419 0,'0'0'4,"0"-35"35,-104-243-33,69 104 24,0 35-25,35 104-2,0-173 30,0 103-29,0 36 30,70-70-29,-70 104 8,34 35 34,-34-35-44,35 35 12,35 0 1,-36 0 26,36 0-38,-1 70 11,-34-70 7,104 69-16,-139 1-4,104-1 22,-69-69-21,0 35 47,0 35-47,-35-35 12,34-1 1,-34 1 12,0 0-24,0 0 26,0 34-25,35-34 34,-35 34-34,0-34-3,-35 69 14,1-69-8,-1 0 33,0-35-38,0 35 10,1-1 19,-1-34-29,0 35 14,0-35 8,1 0 9,-1 0 57,0 0-38,0 0-48,1 0 52,-1 0-16,0 0-1,0 0-33,1 0 45,-1 0 151,0 0-188,0 0 13,1 0 19,-1 0 129</inkml:trace>
    </iact:actionData>
  </iact:action>
  <iact:action type="add" startTime="103495">
    <iact:property name="dataType"/>
    <iact:actionData xml:id="d31">
      <inkml:trace xmlns:inkml="http://www.w3.org/2003/InkML" xml:id="stk31" contextRef="#ctx0" brushRef="#br0">8965 11889 0,'-139'-35'81,"104"1"-78,-69-36-1,34 70 11,1-35-1,34 1-9,-104-1 19,139 0-19,-35 0 48,0 1-46,35-1 24,0-104-24,0 104 16,0-34-17,35 34-1,-35 0 18,35 0-17,34 35 30,1-35-30,-35 35 10,69 0 5,-69 0-13,69 0 28,-35-34-29,1 34 11,-35 0 21,-1 34 12,1 1-46,0 0 39,-35 0-37,0 0 39,35-1-40,-35 36 28,0-35-28,0 34 17,0-34-18,0 0 41,-35 34-41,0-34 28,0 0-26,1-35 20,34 34 21,-70-34-43,70 35 10,-35 0 20,1-35 2,34 35 13,-35-35-45,0 0 128,35 34-102</inkml:trace>
    </iact:actionData>
  </iact:action>
  <iact:action type="add" startTime="105544">
    <iact:property name="dataType"/>
    <iact:actionData xml:id="d32">
      <inkml:trace xmlns:inkml="http://www.w3.org/2003/InkML" xml:id="stk32" contextRef="#ctx0" brushRef="#br0">7714 13175 0,'69'0'80,"105"0"-77,-105 0-2,70 0 11,0 0-8,244 0 19,-175 0-19,-104 0-1,244 0 11,-279 0-4,1 0-5,-70-34 20,35 34-22,-1-35 28,36 0-27,-35 0 38,69-104-38,-35 0 11,-34 105 0,35-36 10,-36 35 53,-34 1-76,35-1 30,-35 0-27,0-35 50,0 36-51,0-1-2,-35 0 9,1 0-7,-71 1 20,71 34-19,-1-35-2,-69 35 11,34 0 20,-138-35-30,103 35 11,71 0-1,-36 0-10,-173 0 31,69 35-31,-34 34 24,34-69-24,104 0 10,36 0-11,-1 35-1,0-35 9,0 0 33,1 35-41,-36 0 32,-34-35-30,69 0-3,0 34 30,1-34-3,34 35-23,-35-35 7,-35 35 19,36 0-27,-1 0 17,35-1-18,-35 1 29,0 35-30,35-36 59,-34 71-58,34-36 10,0-34-10,0 0 22,-35-1-21,35 1 208,139-35-211</inkml:trace>
    </iact:actionData>
  </iact:action>
  <iact:action type="add" startTime="114010">
    <iact:property name="dataType"/>
    <iact:actionData xml:id="d33">
      <inkml:trace xmlns:inkml="http://www.w3.org/2003/InkML" xml:id="stk33" contextRef="#ctx0" brushRef="#br0">13690 3616 0,'-35'0'63,"1"0"-60,-36 69 12,70-34 1,-69 35-12,-1 69 22,35-105-22,35 36-3,-34-1 11,-1-34-9,-35 139 21,36-139-19,34-1-3,-35 36 20,35-35-18,0 0 9,0 34 22,0-34-32,0 0 27,0 34-4,0-34 12,35 0-13,-1-1-20,1-34 27,0 0-27,69 0 25,35 0-26,0 0 28,-104 0-29,-35-34 10,0-1 56,35 0-66,-1 35 10,1-69-1,-35 34 22,35 35-31,-35-35 12,35-69 22,-1-1-32,-34 71 9,0-1 4,35 0-3,-35 0 27,0 1-11,35-1-28,-35 0 11,0 0 113,0 1-51,0-1-72,0 0 47,0 0-46,-35-34 9,-34-70 27,69 104-13,-35-35-24,0 36 20,35-1 22,-35 35-43,1 0 45,-1 0-45,0 0 11,0 35 16,-104 69-25,70-69-5,34 0 13,-34 34 20,69-34-16,-35-35 107,35 35-120</inkml:trace>
    </iact:actionData>
  </iact:action>
  <iact:action type="add" startTime="117102">
    <iact:property name="dataType"/>
    <iact:actionData xml:id="d34">
      <inkml:trace xmlns:inkml="http://www.w3.org/2003/InkML" xml:id="stk34" contextRef="#ctx0" brushRef="#br0">11710 4554 0,'69'70'64,"35"-70"-60,105 35 11,-105-1 4,105-34-15,-36 0 29,-34 0-30,-104 0 30</inkml:trace>
    </iact:actionData>
  </iact:action>
  <iact:action type="add" startTime="117964">
    <iact:property name="dataType"/>
    <iact:actionData xml:id="d35">
      <inkml:trace xmlns:inkml="http://www.w3.org/2003/InkML" xml:id="stk35" contextRef="#ctx0" brushRef="#br0">14906 4589 0,'209'0'156,"104"0"-153,-174 0 11,-35 0-10,69 0 20,-138 0-17</inkml:trace>
    </iact:actionData>
  </iact:action>
  <iact:action type="add" startTime="123807">
    <iact:property name="dataType"/>
    <iact:actionData xml:id="d36">
      <inkml:trace xmlns:inkml="http://www.w3.org/2003/InkML" xml:id="stk36" contextRef="#ctx0" brushRef="#br0">382 6501 0,'0'0'4,"70"0"42,34 0-43,-35 0 12,-34 0 2</inkml:trace>
    </iact:actionData>
  </iact:action>
  <iact:action type="add" startTime="124276">
    <iact:property name="dataType"/>
    <iact:actionData xml:id="d37">
      <inkml:trace xmlns:inkml="http://www.w3.org/2003/InkML" xml:id="stk37" contextRef="#ctx0" brushRef="#br0">1008 6571 0,'34'0'63,"1"0"-31,139-70-27,-105 0 8,-34 1 1,139-105-11,-70-69 21,-35 104-20,-34 0 12,-35 34-11,0-68 32,0 138-34,0-35 13,0 36 12,-35-1-12,-34 35-1,34 0 1,1 0-12,-71 0 27,-34 0-26,-34 0 16,103 35-16,-34-35-3,34 0 29,-103 173-26,138-103-3,-35 69 18,70-70-15,0 1 2,-69 34 25,69-34-28,0-1-1,0 36 22,0-36-21,0 1-1,0 69 22,0-105-22,0 1-2,35 35 44,-35-35-42,34-1 13,1 1 26,0-35-38,69 0 32,139 0-30,-138 0-4,-1 0 31,70 0-29,-140 0-2,1 0 13,0 0-8,-35-35 12,0 1 117,0-1-108,0-35 7,0 35-32,0-69 40,0 35-23,0 34-16,0-69 20,0 69-20,0 0-4,0-34 31,0-70-27,0 69 11,0 0-1,0 36 0,-35 34 136,35 34-146,-69 36-4</inkml:trace>
    </iact:actionData>
  </iact:action>
  <iact:action type="add" startTime="126466">
    <iact:property name="dataType"/>
    <iact:actionData xml:id="d38">
      <inkml:trace xmlns:inkml="http://www.w3.org/2003/InkML" xml:id="stk38" contextRef="#ctx0" brushRef="#br0">347 6675 0,'70'0'71,"104"0"-67,382 0 24,34 0-24,-312 0-2,-35 0 29,244 0-28,-313 0 27,-1 0-26,-103 0-2,243 0 42,-140 0-40,-68 0 8,-71 0 1,1 0-9,69 0 37,1 0-38,-1 0 0,-35 0 30,36 0-28,-105 35 91,34-35-93</inkml:trace>
    </iact:actionData>
  </iact:action>
  <iact:action type="add" startTime="129215">
    <iact:property name="dataType"/>
    <iact:actionData xml:id="d39">
      <inkml:trace xmlns:inkml="http://www.w3.org/2003/InkML" xml:id="stk39" contextRef="#ctx0" brushRef="#br0">2884 6710 0,'0'-35'41,"-174"-174"10,105 140-48,-1-70 29,70 34-27,0 71 23,0-36-22,0 35-2,0-69 31,35 35-32,0 69-2,-35-35 12,0 0 2,69 0-11,1-34 8,-36-1 1,1 70-1,0-35-8,-35 1-1,35-1 20,-1 35-20,1-35 62,35 0-62,69 1 13,34-1 12,1-35-24,-70 70 22,-34-34-22,69 34 20,-104 0-19,-1 0-3,105 0 14,-104 0-8,0 0 9,0 0-10,-1 34 17,36-34-21,-1 0 29,1 35-27,-36-35-3,-34 35 39,35-35-38,-35 35 0,35-1 31,-35 36-28,0 34 24,0-34-25,35-36 16,-35 1-17,0 35 30,0-1-30,0-34 10,0 35-11,0 34 34,0-69-34,0-1 30,0 36-28,0-35 17,0-1-18,0 1 20,0 0-19,-35 34 31,0 1-30,35-35-4,-35 0 30,1-35-25,34 34 5,-35-34 1,0 35 21,-69-35-29,104 35 16,-35-35 13</inkml:trace>
    </iact:actionData>
  </iact:action>
  <iact:action type="add" startTime="131495">
    <iact:property name="dataType"/>
    <iact:actionData xml:id="d40">
      <inkml:trace xmlns:inkml="http://www.w3.org/2003/InkML" xml:id="stk40" contextRef="#ctx0" brushRef="#br0">13412 5562 0,'70'-34'152,"-1"-1"-147,-34 35-3,0 0 26,-1-35-23,1 35 20,35 0-21,-36 0 23,140 0-22,-139 0 19,69 0-20,-69 0 26,104 0-25,-70 0 19,-34 0-21,0 0 31,0 0-29,-1 0 36,36 0-36,-35 0 15,-1 0-15,1 0 60</inkml:trace>
    </iact:actionData>
  </iact:action>
  <iact:action type="add" startTime="133917">
    <iact:property name="dataType"/>
    <iact:actionData xml:id="d41">
      <inkml:trace xmlns:inkml="http://www.w3.org/2003/InkML" xml:id="stk41" contextRef="#ctx0" brushRef="#br0">13377 5493 0,'-34'0'241,"-1"0"-215,0 0 7,-34 0-29,34 0 36,0 0 5,35-35 177,35 35-180,0 0 43,34 0-81,-34 0 17,34 0 19,36-35-36,-71 35 9,1 0 26</inkml:trace>
    </iact:actionData>
  </iact:action>
  <iact:action type="add" startTime="135510">
    <iact:property name="dataType"/>
    <iact:actionData xml:id="d42">
      <inkml:trace xmlns:inkml="http://www.w3.org/2003/InkML" xml:id="stk42" contextRef="#ctx0" brushRef="#br0">13343 5423 0,'0'70'128,"0"34"-126,0-34 13,0-36-1,0 1 0,0 0 29,0 0-40</inkml:trace>
    </iact:actionData>
  </iact:action>
  <iact:action type="add" startTime="136084">
    <iact:property name="dataType"/>
    <iact:actionData xml:id="d43">
      <inkml:trace xmlns:inkml="http://www.w3.org/2003/InkML" xml:id="stk43" contextRef="#ctx0" brushRef="#br0">13343 5493 0,'-35'0'116,"35"69"-112,-35 1 9,0-70-3,35 35-6,0-1 103</inkml:trace>
    </iact:actionData>
  </iact:action>
  <iact:action type="add" startTime="136592">
    <iact:property name="dataType"/>
    <iact:actionData xml:id="d44">
      <inkml:trace xmlns:inkml="http://www.w3.org/2003/InkML" xml:id="stk44" contextRef="#ctx0" brushRef="#br0">13343 5458 0,'34'0'41,"1"0"69,0 35-104,0 0 24,-35-1-26,34-34 19,1 0-20,-35 35 184</inkml:trace>
    </iact:actionData>
  </iact:action>
  <iact:action type="add" startTime="137793">
    <iact:property name="dataType"/>
    <iact:actionData xml:id="d45">
      <inkml:trace xmlns:inkml="http://www.w3.org/2003/InkML" xml:id="stk45" contextRef="#ctx0" brushRef="#br0">13412 5493 0,'-69'-35'74,"-36"-34"-71,36-1 12,-1-34 0,36-70 19,-1 104-31,35 1-2,-35 34 23,35-34-19,0 34 50,0 0-2,35 35-50,0 0 25,69 0-1,-69 0-23,-1 0-3,1 0 32,104 0-29,-104 0 30,34 0 1,-34 70-28,0-70-4,-35 34 19,35-34-17,-35 35-2,34-35 21,-34 35-21,0 0 20,35-35-19,-35 34 41,0 1-24,0 35-6,0-35 0,-35 34 1,35 1-12,-34-70 19,34 34-19,0 1 9,-35-35-8,0 35 19,0 0-20,1-35 21,-1 34-4,35 1 42</inkml:trace>
    </iact:actionData>
  </iact:action>
  <iact:action type="add" startTime="142727">
    <iact:property name="dataType"/>
    <iact:actionData xml:id="d46">
      <inkml:trace xmlns:inkml="http://www.w3.org/2003/InkML" xml:id="stk46" contextRef="#ctx0" brushRef="#br0">15045 5701 0,'0'-34'31,"70"34"2,277 0-28,-104 0 10,-34 34 1,69 1-10,35-35 27,-140 0-30,-103 0 11,69-35 22,-70 35-33,-34 0-1,0 0 13,0 0 6</inkml:trace>
    </iact:actionData>
  </iact:action>
  <iact:action type="add" startTime="145384">
    <iact:property name="dataType"/>
    <iact:actionData xml:id="d47">
      <inkml:trace xmlns:inkml="http://www.w3.org/2003/InkML" xml:id="stk47" contextRef="#ctx0" brushRef="#br0">6637 5250 0,'521'-70'82,"139"-69"-79,-208 104-2,-279 35 11,522 0-8,-139 0 19,-312 0-20,-106 0 1,-33 0 10,-36 0-9,1 0 78,-1 0-54,-34 35 8,34-35 6,-34 0-39,-35 35 246</inkml:trace>
    </iact:actionData>
  </iact:action>
  <iact:action type="add" startTime="147042">
    <iact:property name="dataType"/>
    <iact:actionData xml:id="d48">
      <inkml:trace xmlns:inkml="http://www.w3.org/2003/InkML" xml:id="stk48" contextRef="#ctx0" brushRef="#br0">17617 5667 0,'34'0'173,"105"0"-169,-104 34-2,35-34 12,-1 0-1,-34 0-9,34 0-2,140 0 37,-140 0-35,-34 0 40,-35 35 174</inkml:trace>
    </iact:actionData>
  </iact:action>
  <iact:action type="add" startTime="152548">
    <iact:property name="dataType"/>
    <iact:actionData xml:id="d49">
      <inkml:trace xmlns:inkml="http://www.w3.org/2003/InkML" xml:id="stk49" contextRef="#ctx0" brushRef="#br0">834 5736 0,'0'139'84,"35"-34"-81,34-1 26,70-104-25,-69 0 9,-1 0-12</inkml:trace>
    </iact:actionData>
  </iact:action>
  <iact:action type="add" startTime="153343">
    <iact:property name="dataType"/>
    <iact:actionData xml:id="d50">
      <inkml:trace xmlns:inkml="http://www.w3.org/2003/InkML" xml:id="stk50" contextRef="#ctx0" brushRef="#br0">2571 13766 0,'35'0'76,"104"0"-73,174 35 10,-244-35-1,105 35-8,-70-35 20,35 69-19,-35-69-3,70 35 13,-104-35-1,-1 0-9,1 0 16,-36 0-18,36 0 31,-1 0-29,-34 0 25,0 0-24,0 0 82,-1 0-85,36 0 38</inkml:trace>
    </iact:actionData>
  </iact:action>
  <iact:action type="add" startTime="154687">
    <iact:property name="dataType"/>
    <iact:actionData xml:id="d51">
      <inkml:trace xmlns:inkml="http://www.w3.org/2003/InkML" xml:id="stk51" contextRef="#ctx0" brushRef="#br0">8930 9908 0,'-35'69'86,"0"36"-54,1 34-28,34-70-4,-35 35 29,35 36-23,-35-71 10,35-34-8,0 0 89,0-1-94</inkml:trace>
    </iact:actionData>
  </iact:action>
  <iact:action type="add" startTime="155612">
    <iact:property name="dataType"/>
    <iact:actionData xml:id="d52">
      <inkml:trace xmlns:inkml="http://www.w3.org/2003/InkML" xml:id="stk52" contextRef="#ctx0" brushRef="#br0">7644 13627 0,'0'0'4,"-139"0"31,0 0-31,70 0-2,34 0 21,-69 0-19,34 35 38,36 35-37,-36-1 11,70-34 0,0 0-12,0-1 19,0 36-18,0 0-3,0-36 13,0 1-9,0 0-2,0 34 29,0 1-29,0-1-4,35-34 13,-35 0 0,69 34-10,-34-34-1,35 0 11,34 35-11,104-36 24,-173 1-22,104-35-2,0 0 28,417 0-25,-348 0 8,-138 0-2,34 0 31,-69 0-39,34 0 0,1 0 21,138 0-21,-69 0 25,-34 0-24,-71 0 26,71 0-25,-1 0 20,-35 0-21,-34 0-2,104 0 13,-104 0-1,34-35-10,-34 35 8,0 0-8,69-34 22,-35-1-21,-34 35 18,0 0-20,-35-35-2,35 35 12,-1-35 20,-34 0 5,0-34 0,0 34-35,35-34 26,-35 34-25,0 0 8,0-34-8,0 34 11,0 0 2,0 0-13,0 1 20,0-1-21,35-35 14,-35 35 3,0 1-16,0-71 28,0 71-11,0-1 24,-35-69-42,35 34 19,-35 35-18,-104-34 32,70 69-32,-1-35-1,1 0 20,-105 1-20,105 34 11,-70 0-11,0 0-1,-313 0 34,139 0-27,174 0-5,-69 0 11,-1 0 0,36 0 22,68 0-33,71 0 25,-105 0-25,69 0 23,-69 34-24,35-34 14,69 0 2,0 35 17,1-35-3,-1 35-28,0-35-3,-34 35 35,34-1-34,-34-34 14,69 35 1,-35-35 8,35 35 132</inkml:trace>
    </iact:actionData>
  </iact:action>
  <iact:action type="add" startTime="158167">
    <iact:property name="dataType"/>
    <iact:actionData xml:id="d53">
      <inkml:trace xmlns:inkml="http://www.w3.org/2003/InkML" xml:id="stk53" contextRef="#ctx0" brushRef="#br0">903 6536 0,'0'0'3,"-34"0"9,173 0 81,0 35-88,-70-35-3,209 34 26,35-34-23,-279 0 17,279 35-20,-70-35 27,-104 0-25,-69 35 9,69-35-9,-70 0 24,209 35-23,-208-35 22,34 0-23,-34 0 44,-36 0-44,36 0 8,34 0 1,0 34 11,1-34-20,-71 0-1,1 0 22,0 0-21,0 0 44</inkml:trace>
    </iact:actionData>
  </iact:action>
  <iact:action type="add" startTime="164994">
    <iact:property name="dataType"/>
    <iact:actionData xml:id="d54">
      <inkml:trace xmlns:inkml="http://www.w3.org/2003/InkML" xml:id="stk54" contextRef="#ctx0" brushRef="#br0">7436 14566 0,'34'0'42,"1"0"-38,139 0 11,-70 0 2,139 35-13,105 34 22,-105-34-23,-104 0-2,104 0 11,-104-35-8,244 0 21,-279 0-22,-35 0-2,1 0 28,34-35-24,-34 35 21,-36 0-22,70-35 30,1 0-28,-71 35-2,36 0 28,-35 0-14,34 0 6,-34 0 9</inkml:trace>
    </iact:actionData>
  </iact:action>
  <iact:action type="add" startTime="179806">
    <iact:property name="dataType"/>
    <iact:actionData xml:id="d55">
      <inkml:trace xmlns:inkml="http://www.w3.org/2003/InkML" xml:id="stk55" contextRef="#ctx0" brushRef="#br0">834 6571 0,'-278'-70'4,"556"140"-4,-591-175 34,244 70-30,34 35 9,0-139 23,35 105-33,0-1-1,0-69 26,0-35-24,70 0 24,-36 34-25,1-34 24,35 35-23,-1 69 11,-69 0 16,174 1-26,-105-1 20,140 35-20,-105-35 26,-34 35-27,-36 0 11,1 35 43,69 139-54,-34-70 25,-35-35-24,-35-34-3,34 139 32,1-104-31,0-36-1,-35 1 15,0 35 0,0-36-13,0 71 29,-35-105-29,0 34-1,35 1 14,-34 0-12,-1 0 32,-35-1-33,36-34 31,-1 0 1,-35 0 14,1 0-46,-1 70 28,36-70-32</inkml:trace>
    </iact:actionData>
  </iact:action>
  <iact:action type="add" startTime="182012">
    <iact:property name="dataType"/>
    <iact:actionData xml:id="d56">
      <inkml:trace xmlns:inkml="http://www.w3.org/2003/InkML" xml:id="stk56" contextRef="#ctx0" brushRef="#br0">5247 6605 0,'-35'-104'80,"0"-105"-77,0 70 11,35-34 2,0 34 7,35 69-20,35 0 0,-36 36 25,1-1 21,0 35-46,0 0 11,34 0 3,-34 0-4,69 69-9,-34 1 7,-1 0 4,-34-36-4,0 1 12,-1 104-19,1-104-1,-35 69 11,0 35 14,0 0-23,0-69 12,0-35 0,0-1-13,0 36 29,-104-35-30,34-1 0,-34-34 11,35 0 7,34 0-16,-35-34 28,36-36-30,-36 1 24,70-1-23,0 35 18,0 0 0,0 1-18</inkml:trace>
    </iact:actionData>
  </iact:action>
  <iact:action type="add" startTime="183108">
    <iact:property name="dataType"/>
    <iact:actionData xml:id="d57">
      <inkml:trace xmlns:inkml="http://www.w3.org/2003/InkML" xml:id="stk57" contextRef="#ctx0" brushRef="#br0">6289 6327 0,'0'35'61,"0"34"-56,0 1-4,-35-70 10,35 70-5,-34 69 27,-1-70-30,0-34 12,0-70 129,1-69-139,34 69 9,0 0 1,0 1-9,34-1 29,-34 0-32,35 35 117,35 0-92,-36 0-23,1 70 7,0-70-7,0 69-5,-1-34 31,1 34-26,0-34 8,-35 0 31</inkml:trace>
    </iact:actionData>
  </iact:action>
  <iact:action type="add" startTime="186195">
    <iact:property name="dataType"/>
    <iact:actionData xml:id="d58">
      <inkml:trace xmlns:inkml="http://www.w3.org/2003/InkML" xml:id="stk58" contextRef="#ctx0" brushRef="#br0">13134 6466 0,'70'0'139,"-1"0"-136,-34 0 35,208 0-32,-208-35-3,0 35 9,-1 0 12,1 0 35,0 0 77</inkml:trace>
    </iact:actionData>
  </iact:action>
  <iact:action type="add" startTime="188759">
    <iact:property name="dataType"/>
    <iact:actionData xml:id="d59">
      <inkml:trace xmlns:inkml="http://www.w3.org/2003/InkML" xml:id="stk59" contextRef="#ctx0" brushRef="#br0">14385 6466 0,'70'0'139,"103"0"-136,-68 0 26,-1 0-24,-69 0 19,-1 0 383,71 0-376,-71 0-28,1-35-1,35 1 39</inkml:trace>
    </iact:actionData>
  </iact:action>
  <iact:action type="add" startTime="203869">
    <iact:property name="dataType"/>
    <iact:actionData xml:id="d60">
      <inkml:trace xmlns:inkml="http://www.w3.org/2003/InkML" xml:id="stk60" contextRef="#ctx0" brushRef="#br0">15219 6327 0,'-35'0'52,"-34"0"-48,34 35-2,0 0 26,-173-1-24,34 1 27,139 0-27,1-35 11,-36 35-11,1-35 12,34 0-1,-35 0-11,1 0 19,34 0-19,0 0 40,-34-105 9,34 71-50,0-36 12,35 35 0,0-69 21,0 69-12,0-34-19,0-1 16,0 1-16,0 34-4,0-34 24,35-1-16,-35 35 26,35 35 45,-35-35-77,35 1 0,34-1 13,35 35 3,-69-35-15,208-34 28,-173 69-29,104 0 13,-105 0-13,35 0 11,1 0 21,-71 0-32,1 0 0,35 0 29,34 0-27,-69 0 28,-1 0-29,1 69 55,-35 1-54,0-36-4,0 279 37,0-278-35,-69 104 20,34-104-18,-35 34 27,36-34-28,34 0-2,-70 0 19,35-1-17,1-34 30,-36 35-30,35-35 47,35 35-13</inkml:trace>
    </iact:actionData>
  </iact:action>
  <iact:action type="add" startTime="219651">
    <iact:property name="dataType"/>
    <iact:actionData xml:id="d61">
      <inkml:trace xmlns:inkml="http://www.w3.org/2003/InkML" xml:id="stk61" contextRef="#ctx0" brushRef="#br0">13238 6362 0,'0'0'4,"35"0"254,35 0-253,-36 0 11,36 0-12,-1 0 10,-34 0 0,35 0 28,-36 0-6,1 0-29</inkml:trace>
    </iact:actionData>
  </iact:action>
  <iact:action type="add" startTime="222826">
    <iact:property name="dataType"/>
    <iact:actionData xml:id="d62">
      <inkml:trace xmlns:inkml="http://www.w3.org/2003/InkML" xml:id="stk62" contextRef="#ctx0" brushRef="#br0">14177 6466 0,'0'-35'64,"104"-34"-19,-69 69-40,-1 0 7,1-35-11,0 35 10,0 0 33,34 0-41,-34 0 13,34 0 26,-34 0-40,0 0 57,69 0-53,35 0 10,-35 0 1,-69 0 165</inkml:trace>
    </iact:actionData>
  </iact:action>
  <iact:action type="add" startTime="224653">
    <iact:property name="dataType"/>
    <iact:actionData xml:id="d63">
      <inkml:trace xmlns:inkml="http://www.w3.org/2003/InkML" xml:id="stk63" contextRef="#ctx0" brushRef="#br0">869 5667 0,'-70'0'76,"1"34"-25,34-34-46,-35 70 9,1-35 20,69 0-31,0-1-1,0 1 28,0 35-26,0-36 36,0 244-34,69-243 9,1 104-11,-35-69 11,69-1-11,139 1 34,-173-70-35,34 0 0,70 0 11,-105 0 11,70-70-19,-104 70 21,-35-34-24,0-1 22,0-70-21,34 71 12,-34-1 13,0 0-21,0 0-4,0-34 28,0 34-28,0-69-1,-34 0 12,-1 34 10,-34-34-20,-1 34 22,35 35-24,35 1-1,-34-1 37,-210-35-30,175 36 21,-105 34-21,105 0 9,-1 0-11,1 69-1,-36-34 0,1 34 11,69-69 17,140 70 30</inkml:trace>
    </iact:actionData>
  </iact:action>
  <iact:action type="add" startTime="225873">
    <iact:property name="dataType"/>
    <iact:actionData xml:id="d64">
      <inkml:trace xmlns:inkml="http://www.w3.org/2003/InkML" xml:id="stk64" contextRef="#ctx0" brushRef="#br0">4691 7370 0,'0'0'5,"34"0"-5,1 0 14,69 35 24,-69-35-33,-70 0 84,-69 0-85,69 35 29,-34 34-28,34 35 29,35-34-31,0 34 10,35-34 21,69 69-32,-69-35 25,0-34-23,-1-36 7,-34 1 20,0 0-26,0 0 6,-34-35-8,-71 0 26,1-70-25,69 1-1,35-1 21,-34 1-21,34 34 29,34 0-32</inkml:trace>
    </iact:actionData>
  </iact:action>
  <iact:action type="add" startTime="226524">
    <iact:property name="dataType"/>
    <iact:actionData xml:id="d65">
      <inkml:trace xmlns:inkml="http://www.w3.org/2003/InkML" xml:id="stk65" contextRef="#ctx0" brushRef="#br0">5386 7335 0,'-35'0'44,"35"35"-41,-35-35-1,0 70 26,-104 34-24,105 0 29,-71 0-30,105-34-2</inkml:trace>
    </iact:actionData>
  </iact:action>
  <iact:action type="add" startTime="226776">
    <iact:property name="dataType"/>
    <iact:actionData xml:id="d66">
      <inkml:trace xmlns:inkml="http://www.w3.org/2003/InkML" xml:id="stk66" contextRef="#ctx0" brushRef="#br0">5177 7996 0,'35'0'65,"69"0"-61,35 0 12,-35-35 1,105 35-12,-1 0 29,-173 0-31,0-35 4</inkml:trace>
    </iact:actionData>
  </iact:action>
  <iact:action type="add" startTime="227030">
    <iact:property name="dataType"/>
    <iact:actionData xml:id="d67">
      <inkml:trace xmlns:inkml="http://www.w3.org/2003/InkML" xml:id="stk67" contextRef="#ctx0" brushRef="#br0">6046 7718 0,'0'0'4,"35"0"63,34 34-63,-34 36-2,69 34 11,-69-69 20,-35 69-27,0-69 21,-174 0-22,105 0 37,69-1-39,34-34 37</inkml:trace>
    </iact:actionData>
  </iact:action>
  <iact:action type="add" startTime="227391">
    <iact:property name="dataType"/>
    <iact:actionData xml:id="d68">
      <inkml:trace xmlns:inkml="http://www.w3.org/2003/InkML" xml:id="stk68" contextRef="#ctx0" brushRef="#br0">7088 7683 0,'-104'35'72,"35"-1"-67,-70 36-3,-35 34 19,139-104-17,35 35 39,0 0-40,35 0 28,0-35-26,-1 0 24,1 0-23,-35 69 37,-35 35-41,35 1 13,0-36 2,35-69-13,-35 35 30,35-35-30,0 35 13,-1-35 1,71 0-14,-1 0 35,-69 0-36</inkml:trace>
    </iact:actionData>
  </iact:action>
  <iact:action type="add" startTime="228198">
    <iact:property name="dataType"/>
    <iact:actionData xml:id="d69">
      <inkml:trace xmlns:inkml="http://www.w3.org/2003/InkML" xml:id="stk69" contextRef="#ctx0" brushRef="#br0">4552 7057 0,'-35'0'15,"0"0"29,0 35-41,1 0 1,-1 34 9,0 1-10,1 69 19,-71 35-17,105-70-3,-34 70 13,34 69 15,0-139 3,69 35-29,-34-69 20,34-1-20,70-34 21,-69-35-20,34 0-4,0 0 9,-34 0-6,69-35 26,208-173-26,-208 69 13,-69 104-10,-1 0-3,35-69 23,-104 69 12,35 35-32,-35-34 30,70-36-34,-70 0-1,0 1 11,0-1-1,0 1-8,0-1-3,0-69 21,0-34-16,-35 103 31,0 0-31,-34 1 29,-1-1-30,1 70 11,34 0 9,-69 0-18,-1 0 20,-103 0-23,34 105 12,0-71-8,1 36-1,68-35 1,1 0-3,0-1 11,69 1-12,35 0 117,0 0-109,0-1 33</inkml:trace>
    </iact:actionData>
  </iact:action>
  <iact:action type="add" startTime="231868">
    <iact:property name="dataType"/>
    <iact:actionData xml:id="d70">
      <inkml:trace xmlns:inkml="http://www.w3.org/2003/InkML" xml:id="stk70" contextRef="#ctx0" brushRef="#br0">19667 6814 0,'0'-35'48,"243"35"29,-174 0-73,70-35-1,244 35 12,34-34-1,-348 34 12,209 0-23,-243-35 24,-1 35-13,1 0 12,35 0-21,138 0 36,-104 0-37,-34 0-3,69 0 13,-35 0 28,-34-35-39,-36 35-1,1 0 23,69 0-20,-69 0-3,35 0 37,-36 0 19</inkml:trace>
    </iact:actionData>
  </iact:action>
  <iact:action type="add" startTime="235636">
    <iact:property name="dataType"/>
    <iact:actionData xml:id="d71">
      <inkml:trace xmlns:inkml="http://www.w3.org/2003/InkML" xml:id="stk71" contextRef="#ctx0" brushRef="#br0">22620 6883 0,'139'0'154,"-104"0"-152,104 0 13,-104 0 2,34 0-12,1 0 18,69 0-19,-105 0-2,36 0 10,-1 0 0,-34 0-9,69 0 33,140 0-33,-105 0 8,-70 0 22,174 0-28,-173-34-5,103 34 34,-103 0-30,-35 0-1,69-35 12,-69 35 4,34 0-8,-34 0-5,0-35-4</inkml:trace>
    </iact:actionData>
  </iact:action>
  <iact:action type="add" startTime="237886">
    <iact:property name="dataType"/>
    <iact:actionData xml:id="d72">
      <inkml:trace xmlns:inkml="http://www.w3.org/2003/InkML" xml:id="stk72" contextRef="#ctx0" brushRef="#br0">22829 6675 0,'69'0'216,"-34"0"-213,0 0 12,34 0 2,-69 35 27,35-35-41</inkml:trace>
    </iact:actionData>
  </iact:action>
  <iact:action type="add" startTime="238509">
    <iact:property name="dataType"/>
    <iact:actionData xml:id="d73">
      <inkml:trace xmlns:inkml="http://www.w3.org/2003/InkML" xml:id="stk73" contextRef="#ctx0" brushRef="#br0">23593 6710 0,'35'0'209,"0"0"-121,-1 0-84,1 0 36,0 0 13,0 0 18</inkml:trace>
    </iact:actionData>
  </iact:action>
  <iact:action type="add" startTime="240072">
    <iact:property name="dataType"/>
    <iact:actionData xml:id="d74">
      <inkml:trace xmlns:inkml="http://www.w3.org/2003/InkML" xml:id="stk74" contextRef="#ctx0" brushRef="#br0">24288 6640 0,'35'0'193,"-1"0"-190,1 0 25,35 0-23,-36 0-3,1 0 29</inkml:trace>
    </iact:actionData>
  </iact:action>
  <iact:action type="add" startTime="246751">
    <iact:property name="dataType"/>
    <iact:actionData xml:id="d75">
      <inkml:trace xmlns:inkml="http://www.w3.org/2003/InkML" xml:id="stk75" contextRef="#ctx0" brushRef="#br0">2745 13871 0,'0'0'1,"35"34"135,312 1-133,-69-35 11,70 0 3,-140 0-12,35 0 28,-173 0 3,-35 0-33,34 0 20,-34 0-13,-1 0 20,36 0-26,-35 0 22,34 0-21,1 0 30,-1 0-32,35 0 41,-34 0-39,-35 0 8,-1 0 29</inkml:trace>
    </iact:actionData>
  </iact:action>
  <iact:action type="add" startTime="257028">
    <iact:property name="dataType"/>
    <iact:actionData xml:id="d76">
      <inkml:trace xmlns:inkml="http://www.w3.org/2003/InkML" xml:id="stk76" contextRef="#ctx0" brushRef="#br0">12300 9421 0,'0'35'46,"0"173"-42,0 105 12,-69 0 0,69-174-11,-35 70 26,70-209 68,0-104-97</inkml:trace>
    </iact:actionData>
  </iact:action>
  <iact:action type="add" startTime="257792">
    <iact:property name="dataType"/>
    <iact:actionData xml:id="d77">
      <inkml:trace xmlns:inkml="http://www.w3.org/2003/InkML" xml:id="stk77" contextRef="#ctx0" brushRef="#br0">15879 9317 0,'-35'0'42,"35"69"-39,0 348 26,-34-104-24,34-174-5,0 35 32,0 70-29,0-210 21,34-34 102,105-104-125</inkml:trace>
    </iact:actionData>
  </iact:action>
  <iact:action type="add" startTime="258635">
    <iact:property name="dataType"/>
    <iact:actionData xml:id="d78">
      <inkml:trace xmlns:inkml="http://www.w3.org/2003/InkML" xml:id="stk78" contextRef="#ctx0" brushRef="#br0">19250 9352 0,'0'0'1,"0"208"46,0-138-44,-35 103 21,35 140-19,0-104 30,0 34-32,0-173 21</inkml:trace>
    </iact:actionData>
  </iact:action>
  <iact:action type="add" startTime="260180">
    <iact:property name="dataType"/>
    <iact:actionData xml:id="d79">
      <inkml:trace xmlns:inkml="http://www.w3.org/2003/InkML" xml:id="stk79" contextRef="#ctx0" brushRef="#br0">5872 7301 0,'0'0'5,"-69"0"-3,-105-35 21,-278-35-18,313 70-3,0 0 21,-139 0-18,139 0-3,-34 0 32,34 0-32,69 0 28,1 0-25,34 105 37,35 68-39,0-68-3,0 138 34,0-69-30,104-35-2,70 139 30,69 0-27,-208-208-3,312 103 32,35-138-30,-173 0 27,486-35-26,-417-70-3,69 1 12,209-105-13,-278 35 21,209-104-17,-314 104 24,1 34-23,-278-138 65,69 139-68,-173-140 12,34 71-10,70 68 10,-105-138-10,140 173-2,-313-138 30,277 208-30,-138 0-1,-278 69 21,417-69-18,-105 70 7,70-35-7,70-1-5,-1 1 11,35-35 25,35 35-7,0 69-13</inkml:trace>
    </iact:actionData>
  </iact:action>
  <iact:action type="add" startTime="261709">
    <iact:property name="dataType"/>
    <iact:actionData xml:id="d80">
      <inkml:trace xmlns:inkml="http://www.w3.org/2003/InkML" xml:id="stk80" contextRef="#ctx0" brushRef="#br0">11293 14462 0,'0'0'4,"34"0"-2,1 0 30,35 0-27,-36 0 9,1 0-3,0 0-7,0 0-2,-1 0 21,105 0-19,70 0 28,69 0-27,-70 0 25,70 0-20,-173 0 5,-36 0-9,35 0 8,-69 0 27,34 0-38,-34 0 30,35 0-29,-36 0 9,1 0 31,0 0-41,0 0 30,-1 34-27,1 1 27,35-35-31</inkml:trace>
    </iact:actionData>
  </iact:action>
  <iact:action type="add" startTime="262702">
    <iact:property name="dataType"/>
    <iact:actionData xml:id="d81">
      <inkml:trace xmlns:inkml="http://www.w3.org/2003/InkML" xml:id="stk81" contextRef="#ctx0" brushRef="#br0">14698 14566 0,'0'0'2,"104"0"96,-34 0-94,69 0 32,243-35-31,-278 35-3,35 0 38,-35 0-34,-69 0 9,0 0 1,69 0 20,35 0-33,-35 0 13,0 0-2,70 0 21,-70 35-5,1-35-25,-71 0 23,1 0-23,0 0 114,0 0-76</inkml:trace>
    </iact:actionData>
  </iact:action>
  <iact:action type="add" startTime="263837">
    <iact:property name="dataType"/>
    <iact:actionData xml:id="d82">
      <inkml:trace xmlns:inkml="http://www.w3.org/2003/InkML" xml:id="stk82" contextRef="#ctx0" brushRef="#br0">18416 14531 0,'69'0'112,"70"0"-109,35 0-1,243 0 13,35 0 2,-348 0-11,70 0 28,-140 0-1,1 0-28,69 0 18,-34 0-19,-35 0-2,69 0 28,-69 0-24,-1 0-6,1 0 33,0 0 54,34-69-58,-69-70-24,0 0 18,0 104-19,0-69 12,-34 104 0,-36-105-12,-34-103 39,0 103-40,104 71 0,-70-1 12,1 0-6,-1 35 9,-69 0-12,-174-35 33,-69 35-36,278 0 21,-174 35-15,35 35 26,104-1-29,-70 1 29,1 69-30,104-105-3,-1 36 32,36-35-30,69 0-3,-35-35 9,35 34 35,0 36-40,0-35 9,0-1-12,0 71 25,70-36-23,-36-34 21,105 0-20,-104-1-3,104-34 11,-35 0 20</inkml:trace>
    </iact:actionData>
  </iact:action>
  <iact:action type="add" startTime="265308">
    <iact:property name="dataType"/>
    <iact:actionData xml:id="d83">
      <inkml:trace xmlns:inkml="http://www.w3.org/2003/InkML" xml:id="stk83" contextRef="#ctx0" brushRef="#br0">16192 14462 0,'0'0'3,"35"0"69,-1 0-69,1 0-1,69 0 26,70 0-23,-70 0 20,-34 0-21,-35 0 9,-1 0-10,36-35 42,-35-69-42,-1 34 12,-34 35-1,0-34 1,-34-35 16,-1 69-27,-104-70 13,104 36-11,-34 34-2,-36-34 10,71 34 19,-71 35-30,36-35 1,-1 35 10,-34 0-9,0 0 0,-139 0 10,69 0 18,70 0-29,34 35-3,-138 34 34,-35 70-29,138-104 28,71 35-31,-1-1 11,35-34 17,-35 69-26,35-69 10,0 0-10,0 0 31,0-1-31,0 1 14,0 0-8,0 0-5,0-1 31,70-34-24</inkml:trace>
    </iact:actionData>
  </iact:action>
  <iact:action type="add" startTime="266464">
    <iact:property name="dataType"/>
    <iact:actionData xml:id="d84">
      <inkml:trace xmlns:inkml="http://www.w3.org/2003/InkML" xml:id="stk84" contextRef="#ctx0" brushRef="#br0">13065 14462 0,'34'0'58,"105"-70"-25,-69 35 1,-35 1-29,-1 34 18,1-35-20,-35-35 0,35 36 23,-35-1-23,0 0 40,0-34-22,0 34-17,0-70 39,0 71-39,0-1 39,0 0-38,0 0 9,0 1-4,-35-1 52,-208 35-58,-35 0 19,35 35-18,0-35 28,69 0-30,104 0 21,-69 34-11,70 1-6,34-35-2,-34 0 31,34 0-31,0 35 74,0 0-38,35 34-11,-34-34-25,34 0 7,0 0-8,0-1 30,0 36-30,0-1 17,0-34 0,0 0-18,0 34 9,0 1 30,0-35-21,34-1 38,1 1-57,35 0 30,34-35-27,-69 0-2,34 0 12,-34 0 2</inkml:trace>
    </iact:actionData>
  </iact:action>
  <iact:action type="add" startTime="269776">
    <iact:property name="dataType"/>
    <iact:actionData xml:id="d85">
      <inkml:trace xmlns:inkml="http://www.w3.org/2003/InkML" xml:id="stk85" contextRef="#ctx0" brushRef="#br0">6220 14427 0,'0'35'3,"-35"-35"40,-35 34-38,70 1 17,-69-35-18,-1 0 9,1 35 9,34-35-18,-34 0 7,-1 0-7,-34 35 7,-35-35 15,69 0-22,36 0 26,-36 0-26,35 0 22,1 0-9,-36-35 4,1 35-18,34 0 33,0-35-32,0 35 310,1-104-309,34 69 22,0 0-21,0 1-4,0-71 30,0 71-29,0-1 13,0-35 58,34 36-47,1-1-23,35 0 20,-36 0 8,71-34-26,-36 69 7,-34 0 0,0-35-8,-1 35 29,1-35 16,0 35-47,0-35 29,34 1-27,-34 34 16,0 0-15,-35-35 26,34 35-29,36-35 22,-1 35-21,1 0 22,-1 0 8,-34 0-30,0-35 12,34 35-7,1 0 20,-35 0-24,-1 0 14,1 0 40,-35 35-57,70 35 15,-70-1 3,34-69-3,-34 35-14,0 34-1,0 1 14,0 0 12,0 34-23,-34-35 21,34-34-22,-35 0 11,0 0 13,-34-1-21,69 36-5,-105-35 33,71-1-31,-1-34 11,35 35 161</inkml:trace>
    </iact:actionData>
  </iact:action>
  <iact:action type="add" startTime="282545">
    <iact:property name="dataType"/>
    <iact:actionData xml:id="d86">
      <inkml:trace xmlns:inkml="http://www.w3.org/2003/InkML" xml:id="stk86" contextRef="#ctx0" brushRef="#br0">834 7787 0,'35'0'148,"69"0"-144,-69 0-3,104 0 10,69 0-7,174 70 28,-139-35-29,-34-1 26,-70-34-25,-104 0 21,-1 0-21,36 0 20,-1 0-18,1 0 4,-35 0-4,34 0 8,1 0 1,-36 0-11,1 0 29,0 0-30,0 0 52</inkml:trace>
    </iact:actionData>
  </iact:action>
  <iact:action type="add" startTime="284935">
    <iact:property name="dataType"/>
    <iact:actionData xml:id="d87">
      <inkml:trace xmlns:inkml="http://www.w3.org/2003/InkML" xml:id="stk87" contextRef="#ctx0" brushRef="#br0">3023 7822 0,'0'-35'4,"-104"35"65,34 0-66,35-35 10,-69-69 23,35-35-33,69 104-1,-35-104 14,0 0 2,35 70-12,0 34 28,0-69-32,0 34 0,35 70 11,-35-35-3,0 1 5,35-1 13,34 0-23,1 0 20,-36 1-21,1 34 32,0 0-32,34 34 26,70 71 16,-34 103-43,-71-138 13,-34-35 4,35 34 14,-35-34-30,-69 104 13,69-104 3,-105 69-16,36 0 28,34-69-29,0 0 14,35-1 304</inkml:trace>
    </iact:actionData>
  </iact:action>
  <iact:action type="add" startTime="288227">
    <iact:property name="dataType"/>
    <iact:actionData xml:id="d88">
      <inkml:trace xmlns:inkml="http://www.w3.org/2003/InkML" xml:id="stk88" contextRef="#ctx0" brushRef="#br0">3266 7996 0</inkml:trace>
    </iact:actionData>
  </iact:action>
  <iact:action type="add" startTime="289195">
    <iact:property name="dataType"/>
    <iact:actionData xml:id="d89">
      <inkml:trace xmlns:inkml="http://www.w3.org/2003/InkML" xml:id="stk89" contextRef="#ctx0" brushRef="#br0">13134 7301 0,'35'-35'78,"0"35"-74,34 0-2,1 0 31,173-35-29,-139 35 11,-69 0-11,69 0 11,-34 0 18,-105 0 126</inkml:trace>
    </iact:actionData>
  </iact:action>
  <iact:action type="add" startTime="291074">
    <iact:property name="dataType"/>
    <iact:actionData xml:id="d90">
      <inkml:trace xmlns:inkml="http://www.w3.org/2003/InkML" xml:id="stk90" contextRef="#ctx0" brushRef="#br0">14489 7231 0,'35'0'172,"104"0"-169,-35 0 28,-34 0-26,-35 0 34,-1 0-36,1 0 11,0 0 2,0 0-1</inkml:trace>
    </iact:actionData>
  </iact:action>
  <iact:action type="add" startTime="298201">
    <iact:property name="dataType"/>
    <iact:actionData xml:id="d91">
      <inkml:trace xmlns:inkml="http://www.w3.org/2003/InkML" xml:id="stk91" contextRef="#ctx0" brushRef="#br0">3509 15644 0,'0'-35'45,"139"0"-41,70-34 9,-1 69-1,-173 0-8,208 0 21,70-35-22,-105 35 27,36 0-25</inkml:trace>
    </iact:actionData>
  </iact:action>
  <iact:action type="add" startTime="300292">
    <iact:property name="dataType"/>
    <iact:actionData xml:id="d92">
      <inkml:trace xmlns:inkml="http://www.w3.org/2003/InkML" xml:id="stk92" contextRef="#ctx0" brushRef="#br0">13238 10951 0,'0'104'43,"0"139"-10,0 1-29,0-210 29,0 175-28,0-105 171</inkml:trace>
    </iact:actionData>
  </iact:action>
  <iact:action type="add" startTime="301435">
    <iact:property name="dataType"/>
    <iact:actionData xml:id="d93">
      <inkml:trace xmlns:inkml="http://www.w3.org/2003/InkML" xml:id="stk93" contextRef="#ctx0" brushRef="#br0">12231 14809 0,'-70'0'4,"140"0"-4,-209 0 14,0 0 9,69 0-19,1 35 10,34-35-10,0 0 53,1 70-54,34-36-1,-70 71 24,1-36-21,69 1 27,-35-36-28,35 36 26,0 34-25,0 1 30,0-1-30,0-35 18,0-34-20,35 0-2,-1 34 42,71-34-39,103-35 26,140 0-25,-175 0 8,1 0-9,-35 0-1,69 0 13,-34 0 0,-139 0 29,0 0-19,-1 0 1,1 0-23,0 0 11,34-69 4,70-70 26,-69 104-41,-35 0 13,-35-69 39,0 0-48,0 69-4,0-35 11,0 35 23,-70-69-27,1 0 3,34 69 0,0 0-10,-69 1 39,69 34-40,-69 0-1,34-35 30,-277 35-26,243 0-5,-244 0 35,209 35-33,105-35 28,-36 34-27,35 1 9,-34-35-10,69 35 9,-104-35-7,69 35 17,0-1-18,0-34 12,35 35 12,-34-35-21,-1 35 146</inkml:trace>
    </iact:actionData>
  </iact:action>
  <iact:action type="add" startTime="306995">
    <iact:property name="dataType"/>
    <iact:actionData xml:id="d94">
      <inkml:trace xmlns:inkml="http://www.w3.org/2003/InkML" xml:id="stk94" contextRef="#ctx0" brushRef="#br0">15254 7092 0,'-70'0'73,"1"0"-70,-35 35 13,-35-35 19,-70 69-20,174-69-14,-34 35 0,69 0 13,-35-35-10,-34 0 19,34 0 9,-104 35-22,104-35-7,-34 0 36,-1 0-36,1-35 32,34-35 1,0 36-2,35-36-28,0 35-4,0-173 51,35 69-50,0 104 13,-1 0 41,1 35-13,0 0-41,0 0-2,69-35 16,-35 35 1,140 0-13,104 0 37,104 0-39,-278-34 24,104-1-23,-174 35 24,-34 0-24,0 0 13,-1 0 33,1 69-47,-35 1 16,0-35 7,0-1-23,0 36 35,-139 69-26,70-104-9,-1-1 12,-69 36 2,35-35-13,-139 34 33,243-34-33,-35-35 150</inkml:trace>
    </iact:actionData>
  </iact:action>
  <iact:action type="add" startTime="310840">
    <iact:property name="dataType"/>
    <iact:actionData xml:id="d95">
      <inkml:trace xmlns:inkml="http://www.w3.org/2003/InkML" xml:id="stk95" contextRef="#ctx0" brushRef="#br0">3857 7752 0,'-35'-69'74,"-34"-105"-70,34-34 9,0 69 24,35 69-34,0 35 12,0 0 0,0 1 12,0-1-15,35 0 23,0-34-31,-1 34 28,1 0 25,35 35-54,34 0 19,-35 0 15,-34 0-34,0 0 21,0 70-20,34 34 30,-34 0-30,0-34-3,-1 104 37,-34-70-35,0 0 29,-139 105-27,105-175 7,-36 1-7,35 35 19,-104-35-19,105-1 15,-1-34 29,0-69-25,0 34-19,1 0 28,34 0 29</inkml:trace>
    </iact:actionData>
  </iact:action>
  <iact:action type="add" startTime="314415">
    <iact:property name="dataType"/>
    <iact:actionData xml:id="d96">
      <inkml:trace xmlns:inkml="http://www.w3.org/2003/InkML" xml:id="stk96" contextRef="#ctx0" brushRef="#br0">11953 8170 0,'208'0'123,"70"0"-120,-34 0 29,138 0-28,-278 34-1,35-34 11,-104 35 2,-1-35 27,1 0-40,0 0 101,0 0-72,-1 0-27,1 0 12,0 0 82</inkml:trace>
    </iact:actionData>
  </iact:action>
  <iact:action type="add" startTime="316728">
    <iact:property name="dataType"/>
    <iact:actionData xml:id="d97">
      <inkml:trace xmlns:inkml="http://www.w3.org/2003/InkML" xml:id="stk97" contextRef="#ctx0" brushRef="#br0">14455 8309 0,'34'-35'60,"1"35"-57,104 0 9,70 0 23,34 0-31,-208 0 26,104 0-26,-105 0 0,1 0 13</inkml:trace>
    </iact:actionData>
  </iact:action>
  <iact:action type="add" startTime="318717">
    <iact:property name="dataType"/>
    <iact:actionData xml:id="d98">
      <inkml:trace xmlns:inkml="http://www.w3.org/2003/InkML" xml:id="stk98" contextRef="#ctx0" brushRef="#br0">3961 15435 0,'139'0'78,"521"-35"-74,-417 35-2,-69 0 11,-104 0-3,34 0-5,-69 0 6,34 0 42</inkml:trace>
    </iact:actionData>
  </iact:action>
  <iact:action type="add" startTime="319428">
    <iact:property name="dataType"/>
    <iact:actionData xml:id="d99">
      <inkml:trace xmlns:inkml="http://www.w3.org/2003/InkML" xml:id="stk99" contextRef="#ctx0" brushRef="#br0">16922 11124 0,'0'70'97,"0"104"-94,0-35 13,0-70 0,0 1-3,0-35 1,0-1 19,0 1-31,0 35 10</inkml:trace>
    </iact:actionData>
  </iact:action>
  <iact:action type="add" startTime="320045">
    <iact:property name="dataType"/>
    <iact:actionData xml:id="d100">
      <inkml:trace xmlns:inkml="http://www.w3.org/2003/InkML" xml:id="stk100" contextRef="#ctx0" brushRef="#br0">15740 14636 0,'-69'0'4,"34"0"-3,139 0-1,-243 0 41,70 0-37,34 69 8,-69 35-2,34-34 6,36-1-13,-36 1-1,-34-35 11,0 34 1,-174 35-10,139 1 9,69-105 20,-34 139-29,104-70-2,-35 1 14,35-1 4,0-34-15,0 0 26,0 0-27,0-1-1,35 36 26,139 69-25,347 35 30,35-139-30,-139-105 28,312-173-20,-590 208-7,-34-35 20,-71 36-20,-34-1 6,35 0-6,35-34 8,-1-36-2,1-34 23,-36 139-3,-34-34 2,0-1-29,0 0-3,0-35 21,-34-34-17,34 35 30,-35 34-30,35 0 9,-35 0 13,-69-34-22,0 34-3,-35 35 13,-139 0 8,139 0-8,69 0 16,-208 0-26,35 35 17,34 0-17,71-1 21,103-34 23</inkml:trace>
    </iact:actionData>
  </iact:action>
  <iact:action type="add" startTime="327418">
    <iact:property name="dataType"/>
    <iact:actionData xml:id="d101">
      <inkml:trace xmlns:inkml="http://www.w3.org/2003/InkML" xml:id="stk101" contextRef="#ctx0" brushRef="#br0">12266 8378 0,'173'-104'67,"105"0"-64,-104 104 9,0 0 7,-70 0-15,139 0 25,70 0-26,-244 0 17,1 0-14,-1-35 176,70 0-179,-34-34 9</inkml:trace>
    </iact:actionData>
  </iact:action>
  <iact:action type="add" startTime="339982">
    <iact:property name="dataType"/>
    <iact:actionData xml:id="d102">
      <inkml:trace xmlns:inkml="http://www.w3.org/2003/InkML" xml:id="stk102" contextRef="#ctx0" brushRef="#br0">16018 16269 0,'0'70'71,"209"278"-40,103 103-27,-138-172-1,139 68 22,-105-208-21,36-34-2,-140-71 32,487 1-29,-348-35 18,-70-35-19,-34-69-2,487-174 40,69-70-39,-313 105 0,348-244 20,-70-34-19,-139 104-2,-173 139 21,242-244-18,-312 244-3,-69 69 20,104-103-18,-1 33 26,-173 175-23,-104 69-6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0:05:08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42">
    <iact:property name="dataType"/>
    <iact:actionData xml:id="d0">
      <inkml:trace xmlns:inkml="http://www.w3.org/2003/InkML" xml:id="stk0" contextRef="#ctx0" brushRef="#br0">8791 6188 0,'0'0'4,"-35"0"-2,0 0 11,-34 35 3,34-35-8,-34 35 8,-1-35-10,35 69 1,-34-69 3,-70 70-2,69-36-1,1 36 3,-1-70-4,1 70 4,-1-36-5,1 36 3,34-35 0,0-1 0,35 1-1,-34 0 1,34 0 6,-35-35-6,35 69 1,0 1-1,0-1 0,0 1 0,0-1-2,0-34 1,0 35 2,0-1 6,0-34 1,0 0-7,0-1-3,69 1 1,-69 0 1,105 0 2,-71-1-5,36-34 5,-1 0-3,36 0-2,-1 0 5,35 0-3,-35-34 2,0-1-2,35 35 0,-69 0 2,-1 0-3,1-35 2,-1 35 1,-34-35-1,35 35-1,-1-34 1,35 34-1,-34-35 0,34-35 0,70 70 2,-70-34 1,0-1-4,-34 35 3,-35 0-1,-1 0-2,1 0 33,0-35-25,-1 0 5,1 35-13,0 0 1,0-34 9,-35-1-2,34 35 5,1 0 9,-35-35-22,0-35 10,0 36 1,0-1-4,0-35 5,0 36-2,0-36-9,-69 35 1,69-34 0,-70 34-1,70 0 0,-35 35 1,35-34 0,-34 34 0,-1-35 1,-34 0-3,34 35 0,-35 0 2,1 0 0,-1-35 2,-34 35-2,35 0-2,-36 0 1,-103 0 0,138 0 3,-242 70-2,103-35-1,-34-1 2,69 1-1,0-35 0,35 0-2,70 0 3,-1 0-2,36 0 31,34 35 132</inkml:trace>
    </iact:actionData>
  </iact:action>
  <iact:action type="add" startTime="19100">
    <iact:property name="dataType"/>
    <iact:actionData xml:id="d1">
      <inkml:trace xmlns:inkml="http://www.w3.org/2003/InkML" xml:id="stk1" contextRef="#ctx0" brushRef="#br0">13412 6397 0,'0'0'2,"-69"0"13,-1 0-7,1 0-3,34 0 1,-35 0 3,1 0 0,-1 0-2,-34 69 2,0-69-1,0 35 1,34 0-2,36-35-1,-36 0 1,35 69 2,1-69-2,34 35 10,-35 0-11,35 0 0,0-1 11,0 1-8,0 0-3,0 0 4,0-1-5,0 1 4,0 0-3,0 34 4,69 1-3,-34 0 1,35-1 1,-36-34-1,1 0-2,69-1 2,35 36 0,-69-70 1,69 35-2,-35-35 1,70 0 0,138 0-2,-34 0 3,-69 0-2,-70 0 1,35 0 0,34 0 0,-104 0 0,35-35-2,-69 0 2,34 0 1,-34 35-4,-36 0 5,1-34-3,69 34 0,-104-35 1,35 35 1,35 0-2,-36 0 9,1 0-9,0 0 1,0 0 13,-35-35-4,34 35-10,-34-35 55,0 1-55,0-1 1,-34-35 1,-1 1-3,-35-1 3,36-34 0,-1 69 1,-35-34-6,-34-1 5,-35 1 1,35 34-7,-105-70 7,70 71-2,-104-1-2,-139 0 2,104 35 1,35 0-2,-70 0 0,139 0 2,70 0-1,35 0 0,-1 0-3,35 35 4,1-35-1,34 35 28,-35-35-3,0 0-9,35 34-17,0 1 15,0 0-12,0 0 4</inkml:trace>
    </iact:actionData>
  </iact:action>
  <iact:action type="add" startTime="20428">
    <iact:property name="dataType"/>
    <iact:actionData xml:id="d2">
      <inkml:trace xmlns:inkml="http://www.w3.org/2003/InkML" xml:id="stk2" contextRef="#ctx0" brushRef="#br0">18589 6431 0,'0'0'1,"-34"0"6,34-34 5,-35 34-2,-34 0-3,-1 0 1,35 0 1,-34 0-1,34 0 0,0 34-3,1-34 4,34 35-1,-35 0-2,0 0 3,0 34 0,1-34-3,34 0 1,-35 0 2,35 34-3,0-34 5,0 34-4,0-34 1,0 35 0,69-1-2,1 1 0,-35-1 2,34-34 2,1 35-1,34-36-1,35 1-3,34 0 6,-68-35-5,-36 0 0,70 0 3,-35 0-2,1 0 2,-1 0-2,0 0-1,-34 0 3,-1 0-1,35 0 0,1 0 1,34 0-2,0 0 0,-35 0 2,70-35-4,-35-34 5,-70 34-4,1 35 3,-36 0 7,1 0 14,0-35-14,-35 0-9,35 1 6,-35-36-3,0 35 5,0 0 1,0 1-8,0-1 6,0 0 3,0 0-11,0 1 2,-35-71 2,-35 71-5,36-36 5,-71-34-3,71 69 1,-36 0-2,1-34 2,-1 34 2,1 0-4,-36 0 0,1 1 4,0-1-1,-35 0-2,-70-34 1,105-1 3,35 70-8,-105 0 4,70-35 2,-1 1-2,36 34 2,34 0-2,0 0 0,1 0 0,-1 0 10,0 0-9,0 0-1,-34 0 0,-1 0 3,36 0-4,-36 0 2,36 34 0,-1 1-1,0-35 8,35 35-5,-35 0 3,1-1-5,-1-34 0,0 35 1,0 0-1,1 0-1,-1 34 0,0-69 0,0 35 2,1-35 14,34 35-9,0-1 260</inkml:trace>
    </iact:actionData>
  </iact:action>
  <iact:action type="add" startTime="46628">
    <iact:property name="dataType"/>
    <iact:actionData xml:id="d3">
      <inkml:trace xmlns:inkml="http://www.w3.org/2003/InkML" xml:id="stk3" contextRef="#ctx0" brushRef="#br0">6706 8830 0,'35'0'138,"0"0"-101,-1 0 3,1 0-24,0 0 7,0 0-17,-1 0 3,1 0 5,0 0 2,0 0 46,-1 0-37,1 0 29,-35 35-47,35-35 52</inkml:trace>
    </iact:actionData>
  </iact:action>
  <iact:action type="add" startTime="48093">
    <iact:property name="dataType"/>
    <iact:actionData xml:id="d4">
      <inkml:trace xmlns:inkml="http://www.w3.org/2003/InkML" xml:id="stk4" contextRef="#ctx0" brushRef="#br0">7331 8726 0</inkml:trace>
    </iact:actionData>
  </iact:action>
  <iact:action type="add" startTime="48974">
    <iact:property name="dataType"/>
    <iact:actionData xml:id="d5">
      <inkml:trace xmlns:inkml="http://www.w3.org/2003/InkML" xml:id="stk5" contextRef="#ctx0" brushRef="#br0">7262 8795 0,'35'0'169,"-1"0"-153,1 0-10,0 0 11,0 0-2,-1 0 24,1 0 61,0 0-69,34 0-15,-34 0-2,35 0 3,-36 0 5</inkml:trace>
    </iact:actionData>
  </iact:action>
  <iact:action type="add" startTime="54066">
    <iact:property name="dataType"/>
    <iact:actionData xml:id="d6">
      <inkml:trace xmlns:inkml="http://www.w3.org/2003/InkML" xml:id="stk6" contextRef="#ctx0" brushRef="#br0">11918 8900 0,'70'0'156,"34"0"-148,0 0 0,70-35-1,-105 35 1,70 0-2,70-35 3,-174 35-1,34 0-2,35 0 4,-34-35-3,-36 35 6,1 0 5,0 0 6,0 0 22,-1 0-16,1 0-14,0 0-9,0 0 2,-1 0-2,1 0-1,0 0 10,0 0-9,-1 0 2,1 0 7,35 0-2,-36 0 2,1 0-8,0 0-1,0 0 3,-1 0-4,1 0 9,0 0 17</inkml:trace>
    </iact:actionData>
  </iact:action>
  <iact:action type="add" startTime="57966">
    <iact:property name="dataType"/>
    <iact:actionData xml:id="d7">
      <inkml:trace xmlns:inkml="http://www.w3.org/2003/InkML" xml:id="stk7" contextRef="#ctx0" brushRef="#br0">14038 8795 0,'69'0'92,"1"0"-80,-36 0-3,36 0 0,-35 0-1,-1 0 16</inkml:trace>
    </iact:actionData>
  </iact:action>
  <iact:action type="add" startTime="63027">
    <iact:property name="dataType"/>
    <iact:actionData xml:id="d8">
      <inkml:trace xmlns:inkml="http://www.w3.org/2003/InkML" xml:id="stk8" contextRef="#ctx0" brushRef="#br0">7262 8726 0,'0'35'56,"35"-35"-20,-1 0-20,1 0-9,35 0 2,-1 0-2,1 0 2,-36 0-4,1 0 4,69 0 1,-69 0-3,0 0 0,34-35 2,-34 0 11,0-34-1,-35 34-14,35-35 11,-35 1-8,0 34-1,0 0 1,0 0 1,0 1-1,-35-36 0,35 35-1,-35 1 0,0-1 1,35-35-1,-34 36 3,-1-36-3,35 35 1,-35 1-1,0-1 6,1 0 4,-1 0 8,0 0-4,0 35-12,1 0 6,-1 0-6,0 0 13,0 0-13,1 0 5,-1 0 1,0 35 0,0-35-7,1 35 0,-1 0 1,0 0-1,35-1 6,-34-34-7,34 35 0,-35 0 3,35 0 5,0-1-9,-35 1 10,35 0-9,0 0 18,0-1-16,0 1 4,0 0 3,0 0 0,0-1-10,0 1 3,0 0-3,0 0 4,35-1-4,-35 1 3,35 0-1,-35 0 7,0 0 1,34-35-8,-34 34 0,0 1 8,35-35 21,-35 35-21,35-35 15,-1 35-24,-34-1 9,35-34-11,-35 35 4,35-35 32,0 0 445,-1 0-476,1 0-6,35 0 6,-36 0-6,36-35 7,-1 35-5,1-34 4,-1-1 3,-34 0-7,0 35 3,-35-35 7,35 35 1</inkml:trace>
    </iact:actionData>
  </iact:action>
  <iact:action type="add" startTime="65720">
    <iact:property name="dataType"/>
    <iact:actionData xml:id="d9">
      <inkml:trace xmlns:inkml="http://www.w3.org/2003/InkML" xml:id="stk9" contextRef="#ctx0" brushRef="#br0">11988 8900 0,'-35'0'33,"35"-35"12,-35 35-37,0-70 1,35 36-3,-34-36 3,34 35-1,-35-34 0,0-1-3,35 1 4,-35-1-1,35 1 0,-34 34 0,34 0 0,0 0 0,0 1 14,0-1 0,0 0 2,0 0-17,0 1 0,0-1 1,34-35 10,1 70-12,-35-34 9,35 34-7,0 0 29,-1 0-19,1 0 19,0 0 4,0 69-28,-1-34-5,-34 0 0,0-1 8,35-34-7,-35 35-1,0 0-3,0 0 4,35-1-1,-35 1-1,35 0 3,-35 0-4,0-1 2,0 1 6,0 0 65,34 34-63,-34-34-4,0 0-3,0 0 7,0 0 6,0-1 10,0 1-24,0 0 7,0 34 0,0-34-7,0 0 0,-34 0 9,-1-35 37,0 0 109</inkml:trace>
    </iact:actionData>
  </iact:action>
  <iact:action type="add" startTime="69078">
    <iact:property name="dataType"/>
    <iact:actionData xml:id="d10">
      <inkml:trace xmlns:inkml="http://www.w3.org/2003/InkML" xml:id="stk10" contextRef="#ctx0" brushRef="#br0">4864 1287 0,'-34'0'31,"-1"34"-23,0 71-1,0-36 1,1 1-1,34-1 3,0 1-4,0-1 2,0-34 1,0 0-1,0 0 0,0-1-3,0 1 3,34 35-1,1-36 2,35 1-2,-36 35 2,36-36 2,-1 1-7,-69 0 4,35-35 0,0 0-2,34 0 12,-34 0-11,35 0-1,-1 0 2,1 0 0,34 0 1,-69-35-1,-1 35 0,1-35-2,-35 1 9,35-1 3,0 35-13,-35-70 4,0 36 5,34-1 9,-34 0-6,0 0-7,0 1-6,0-71 5,0 1-2,0 34 2,-34 1-2,34-1 1,0 1 0,0 34 14,-35 35-15,0-35 18,0 35-20,35-34 3,-34-1 1,-1 0 0,0 35-3,-34-35 12,34 35-12,0 0 0,0 0 11,-34 0-9,34 0 1,0 0-2,1 0 0,-36 0 0,35 0 1,1 0 1,-1 35-2,0-35 1,35 70 1,-69-70 0,69 34-4,-35 1 3,35 0 23,-35 0-14,0-35-13</inkml:trace>
    </iact:actionData>
  </iact:action>
  <iact:action type="add" startTime="70005">
    <iact:property name="dataType"/>
    <iact:actionData xml:id="d11">
      <inkml:trace xmlns:inkml="http://www.w3.org/2003/InkML" xml:id="stk11" contextRef="#ctx0" brushRef="#br0">2641 1808 0,'34'0'76,"175"0"-69,-140 0 2,244 0 0,-209 0-3,174 0 1,105 0 0,-140 0 2,-70 0-2,-34 0 2,-69 0-2,-1 35 2</inkml:trace>
    </iact:actionData>
  </iact:action>
  <iact:action type="add" startTime="71223">
    <iact:property name="dataType"/>
    <iact:actionData xml:id="d12">
      <inkml:trace xmlns:inkml="http://www.w3.org/2003/InkML" xml:id="stk12" contextRef="#ctx0" brushRef="#br0">9347 348 0,'35'35'109,"-1"34"-102,-34-34 0,35 0 4,0 69-6,-35-69 4,0 0-4,0-1 5,0 1-4,35 0 4,-35 0 4,34-1-4,-34 1 19,0 0-21,0 0 8,0 0 7,0-1 157</inkml:trace>
    </iact:actionData>
  </iact:action>
  <iact:action type="add" startTime="73021">
    <iact:property name="dataType"/>
    <iact:actionData xml:id="d13">
      <inkml:trace xmlns:inkml="http://www.w3.org/2003/InkML" xml:id="stk13" contextRef="#ctx0" brushRef="#br0">9799 1565 0,'0'-35'48,"0"0"-34,-35 0-7,0-34 1,-69 34 0,69-34 2,0 69-3,1-35 0,-1 0 0,0 0 2,0 35-2,1 0 0,-1 0 2,35-34-1,-70 34-3,1-35 3,34 0 1,-34 35-1,-1 0 0,1-35 0,-1 35 1,35 0-3,-34-34 1,34 34 8,0 0-7,1 0 0,-1 0 1,-35 0-2,36 0 1,-71 0-2,1 34 4,35-34-3,-1 0 0,1 0 2,-1 0-1,1 35-1,-1-35 2,1 0-3,-1 0 1,1 35 1,34-35 0,-69 0 0,34 0 1,35 0-2,-34 35-1,34-35 2,-34 34 3,-1-34-5,36 0 1,-36 35 1,35-35 0,-34 0-1,-1 70 3,36-70-4,-36 34 4,35-34-7,-34 35 5,69 0 2,-35 0-2,0-1-1,1-34 1,34 35 1,-35 0-4,35 0 11,-35-35-9,35 69 2,-35-69-1,1 35 0,34 0 1,0 0 4,-35-1-5,35 1 9,0 0 27,35 0-20,-35-1-18,69-34 11,-34 35-9,34 0 0,36 0 0,173 69 1,-35-35-5,-70-34 6,71 0-3,-36 0 3,1-35-4,-1 0 4,-34 0-1,0 0-5,-70 0 3,0 0 2,0-70-2,1 35 2,-1 35-2,0-34 2,-34 34-5,-1 0 6,35 0-3,-34 0 2,-35 0-3,-1 0 4,36 0-4,-35 0 8,-1 0-5,1-35 2,0 35-6,0 0 12,-1 0-13,1-35 5,0 35 1,34-35 3,-34 35-3,0-34-3,-1-1 2,1 35-4,0-35 4,-35 0 6,0 1 1,0-1-7,35 35-4,-35-35 4,0-34-2,0 34 2,0-35-3,-35-34 3,0 69 0,0 0-3,1-34 3,-1 34-2,35 0 0,-70 1 1,36-1 1,-1 35-2,0-35 8,1 35-7,-1-35 0,0 35-2,35-34 4,-35 34-5,1 0 4,-1-35 0,0 35 6,0 0 15,1 0-15,-1 0 2,0 0-10,0 35 0,1-35-1,-1 0 21,35 34 9,-35-34-21,0 0 2,1 0 5,-1 0 3,35 35-18,-35-35 317</inkml:trace>
    </iact:actionData>
  </iact:action>
  <iact:action type="add" startTime="82472">
    <iact:property name="dataType"/>
    <iact:actionData xml:id="d14">
      <inkml:trace xmlns:inkml="http://www.w3.org/2003/InkML" xml:id="stk14" contextRef="#ctx0" brushRef="#br0">17721 8830 0,'0'0'3,"104"0"-1,-34 0 13,-1 0-8,1 0 0,-36 35 1,36 0 2,69-1-1,-35 1-4,35 0 3,0 0-2,69-1 4,36-34-3,-175 0 1,174 0-1,1 0 1,-140 0-1,35-34 2,0 34-3,-70 0 2,36-35 2,-71 0 4,1 35-7,0-35 1,34 1-1,1 34 3,34-105-4,-69 71 5,34 34-8,36-35 5,-1-35 2,-69 70-3,34 0 2,-69-34-2,35-1 7,-35 0 3,0 0-9,35 35-1,-35-35 1,34 35 0,-34-34-2,35 34 5,-35-35-6,0 0 5,0 0 3,0 1-5,-35-36 1,1 1-3,-1 34 4,-35 0-3,1-34 0,-1 34 2,1 0-3,-35 35 2,-1-35 1,-34 35-2,-69 0-1,-70 0 4,139 0-3,-139 0 2,35 0-3,69 0 2,35 0 0,-70 0 0,105 0-1,-35 0 1,70 35 1,-1-35-3,36 0 2,-1 0 0,0 35-1,0 0 1,1-35 1,-1 0-1,0 0 4,35 34 5,-35-34-8,1 35 29,-1 0-6,35 0-26,-35-35 3,35 34 4,0 1 13,0 0-20,0 0 1,0 34 2,0 35-2,0-69 2,0 0-1,0 0-2,0 34 3,0-34 5,0 0 18,35-35-18,-35 35 2,35-1 16,-1 1 5,1-35 19,-35 35-49,35-35 15,-35 35 78</inkml:trace>
    </iact:actionData>
  </iact:action>
  <iact:action type="add" startTime="85232">
    <iact:property name="dataType"/>
    <iact:actionData xml:id="d15">
      <inkml:trace xmlns:inkml="http://www.w3.org/2003/InkML" xml:id="stk15" contextRef="#ctx0" brushRef="#br0">7088 8656 0,'-34'-34'108,"34"-71"-99,0 36-2,0-36 2,0 71-3,0-1 7,0 0-5,0-34 2,0 34 5,0-35-8,0 36 1,0-1 0,34 0-1,-34 0 10,35 35-2,-35-34-9,35 34 9,-35-35-5,35 35-4,-1 0 3,36-35-2,-36 0 1,36 35 0,-35 0-1,34 0 1,1 0 9,-36 0 66,1 35-58,0 0-19,-35 0 1,0-1 2,35 36-2,-35-35 2,34-1-1,-34 36-1,0-35 0,0-1 8,35 1-6,-35 0 23,0 0-26,0-1 1,0 1 1,0 0 0,0 0 0,0-1 3,0 1 0,0 0-3,0 0 0,-35-35 1,1 35-2,-1-1 16,35 1-1,-35-35 3,0 0 145,1 35-157,-1-35 11,0 0 0,0 0 39,-34 35-34,34-35-15,0 0 3,1 0-9,34 34 9</inkml:trace>
    </iact:actionData>
  </iact:action>
  <iact:action type="add" startTime="96670">
    <iact:property name="dataType"/>
    <iact:actionData xml:id="d16">
      <inkml:trace xmlns:inkml="http://www.w3.org/2003/InkML" xml:id="stk16" contextRef="#ctx0" brushRef="#br0">7887 8517 0,'35'-35'124,"69"-34"-116,35-1-1,35-34-1,-35 35 3,104-70-1,35 0 0,0-1-1,0-33 2,-104 103-3,-35 1 0,-35-1 3,-34 70 0,-70-35-3,0 1 12,34 34-12</inkml:trace>
    </iact:actionData>
  </iact:action>
  <iact:action type="add" startTime="97208">
    <iact:property name="dataType"/>
    <iact:actionData xml:id="d17">
      <inkml:trace xmlns:inkml="http://www.w3.org/2003/InkML" xml:id="stk17" contextRef="#ctx0" brushRef="#br0">9938 7440 0,'0'-35'71,"0"0"-40,34 35 0,1 0-17</inkml:trace>
    </iact:actionData>
  </iact:action>
  <iact:action type="add" startTime="97533">
    <iact:property name="dataType"/>
    <iact:actionData xml:id="d18">
      <inkml:trace xmlns:inkml="http://www.w3.org/2003/InkML" xml:id="stk18" contextRef="#ctx0" brushRef="#br0">9694 7370 0,'0'-35'154,"35"35"-46,35 0-101,-36-34 1,1 34 1,35-35 0,34 35-2,-35 0 2,-34 0-4,0 0 4,-1 0 44,-34 35-4,0 34-44,0 1 13,-34-1-13,-1-34 14,35 0-16,-35-1 15</inkml:trace>
    </iact:actionData>
  </iact:action>
  <iact:action type="add" startTime="99000">
    <iact:property name="dataType"/>
    <iact:actionData xml:id="d19">
      <inkml:trace xmlns:inkml="http://www.w3.org/2003/InkML" xml:id="stk19" contextRef="#ctx0" brushRef="#br0">19528 8900 0,'-35'-35'920,"35"0"-907,-35 35-6,0-35 2,35 1 8,0-1-10,0 0 0,-34 35 1,34-35 0,0 1 6,0-1-4,0 0 3,0-35 3,0 36 1,0-1-9,0 0 5,0 0-6,0 1 2,0-1 1,0 0-3,0-69 0,34 34 1,-34 36 0,0-1-2,35-35 1,0 36 3,0-1 6,-1 0-2,-34 0-6,35 35-1,0-35 9,0 35-8,-1 0-1,36 0 3,-35 0-4,34-34 0,1 34 4,-1 0-3,-34 0 2,34 0-1,1 0-1,-1 0 0,-34 0 2,35 0-2,-1 0 0,-34 0 2,0 0-2,34 0 1,-34 0 6,-35 34 2,35-34-8,-1 35 9,-34 0-11,35 0 2,-35 34-1,35-34 2,0 0-1,-35 0-1,0-1 6,0 1-5,0 0 1,34-35 0,-34 35-2,0-1 14,0 1-13,0 0 1,0 0-1,0-1-1,-34 36 2,-1-1 5,0-34-5,0 0 0,1 0-2,-1-35 0,0 35 2,0-1-2,-34 1 0,69 0 0,-70-35 0,36 35 1,-36-1 2,-34 1-4,-35 35 4,69-70-3,-69 34 0,105-34 2,-36 35-1,1-35-3,34 0 5,0 0 2,0 0-1,1 0 10,-1 0-4,0 0-3,0 0-7,1 0 56</inkml:trace>
    </iact:actionData>
  </iact:action>
  <iact:action type="add" startTime="102050">
    <iact:property name="dataType"/>
    <iact:actionData xml:id="d20">
      <inkml:trace xmlns:inkml="http://www.w3.org/2003/InkML" xml:id="stk20" contextRef="#ctx0" brushRef="#br0">19875 8865 0,'-35'0'38,"1"0"24,-71 35-55,36-35 1,-35 34 0,-70 1-2,104-35 3,-69 0-1,35 0 0,-35 35 0,0-35 0,35 0-2,-70 0 2,105 0 0,-70-35-1,-104 35 0,104-35 4,-174-34-4,174 34-1,-278 0 0,313 1 5,-244-1-3,-138 0-1,103 35 0,106 0 2,-36 0-1,-382 0-3,417 0 3,-209 0 1,140 0-1,69 0 0,-69 0 1,69 0-2,139 35 0,0-35 0,69 0 0,1 35 2,34-35 5,-35 34 2,36 1-8,-36 0-2,-34 0 3,69-35 0,-104 69 1,104-34-5,-69 0 0,35-35 4,-1 34-2,1 1 3,-1-35-3,35 0 1,-34 35-1,-1 0-1,-34 0 3,0-35-1,0 34 1,-35-34-2,0 35 0,0-35 2,34 0-2,36 0 0,0 0 3,-36 35-3,-34 0 1,-34-1 0,-71 36-1,105-70-2,-104 35 6,35-1-3,103-34 0,36 35-1,34-35 1,0 0 0,35 35 130,35-70-78</inkml:trace>
    </iact:actionData>
  </iact:action>
  <iact:action type="add" startTime="103228">
    <iact:property name="dataType"/>
    <iact:actionData xml:id="d21">
      <inkml:trace xmlns:inkml="http://www.w3.org/2003/InkML" xml:id="stk21" contextRef="#ctx0" brushRef="#br0">8721 9352 0,'0'-35'38,"-34"35"-14,-36 0-15,1 35-1,-1-1 0,35-34 1,1 35-3,-1 0 2,0-35 6,35 35 4,-35-1 5,35 1 106,35 0-120,35-35-2,-1 0 1,35 0-2,-34 35 4,34-35-4,70 34 4,-70 1-2,-34-35 0,34 0-4,-69 0 6,-1 0 6,-34 35 178</inkml:trace>
    </iact:actionData>
  </iact:action>
  <iact:action type="add" startTime="105406">
    <iact:property name="dataType"/>
    <iact:actionData xml:id="d22">
      <inkml:trace xmlns:inkml="http://www.w3.org/2003/InkML" xml:id="stk22" contextRef="#ctx0" brushRef="#br0">20327 8795 0,'-35'0'24,"-34"35"-18,34-35 4,-35 0-2,1 0-3,-1 0 3,36 0 0,-1 0 1,0 0-1,0 0 0,1 0 5,34-35-5,-35 1 8,35-1-7,0 0-3,-35 0 8,35-34 5,0 34-6,-35-69-4,35 69-1,0-35-2,0 1 11,0 34 6,0 0-1,0 1-5,70 34-2,-70-35-8,35 35 0,69 0 2,-35-35-2,70 35 4,0-35-7,0 35 4,-69 0 4,-35 0-6,-1 0 2,1 0-2,0 0 77,-35 35-35,0 35-38,0-36-3,0 36-1,0-1 2,0 1 0,0-1 0,0-34 0,-35 35 0,0-35-2,1-1 2,-1 1 1,0-35-2,0 35 1,1 0-2,-1-35 4,0 34-1,0-34-4,1 0 1,-1 35 11,0-35-9,0 35 8,1-35 21,-1 0-13,0 0-17,0 0 16,1 0 32,-1 0 36</inkml:trace>
    </iact:actionData>
  </iact:action>
  <iact:action type="add" startTime="108039">
    <iact:property name="dataType"/>
    <iact:actionData xml:id="d23">
      <inkml:trace xmlns:inkml="http://www.w3.org/2003/InkML" xml:id="stk23" contextRef="#ctx0" brushRef="#br0">19493 8726 0,'0'0'5,"0"-35"-2,0-34 5,0 34 7,0 0-8,0 0 1,0 0-1,0 1 2,0-1 5,0 0 2,35 0-1,-1 1-8,1 34 9,-35-35-8,35 0 8,0 0-2,-1 35-6,-34-34-1,35 34 18,35 0-12,-36 0 28,-34 34 20,35 36-55,0-35 3,-35-1 0,0 1-3,0 0 4,0 0-3,0 34 2,0 1 3,-35-35-2,35-1-3,-35 36 3,1-70-4,34 35 0,-35-35 11,0 34 15,0-34-20,1 0-3,-1 0 7,0 0 0,0 0 22,1 0-21,34-34 12,-35 34-22,35-35 79</inkml:trace>
    </iact:actionData>
  </iact:action>
  <iact:action type="add" startTime="111102">
    <iact:property name="dataType"/>
    <iact:actionData xml:id="d24">
      <inkml:trace xmlns:inkml="http://www.w3.org/2003/InkML" xml:id="stk24" contextRef="#ctx0" brushRef="#br0">7957 10186 0,'-35'-35'85,"0"35"-78,35-35 1,-34 1-2,-1-1 4,0 35 4,35-35-4,0 0-4,-35 1 25,1 34-14,34-35-1,0 0-2,-35 35-7,35-35 0,0 0 34,0 1-19,0-1 0,-35 35-6,35-35 8,0 0-15,0 1 8,0-1-6,0 0-1,0 0 11,0 1 2,0-36-5,35 70-11,-35-35-2,35 35 3,-35-34 0,34 34 8,-34-35 15,35 35 0,0 0-21,0 0-4,-1 0 0,1 0 10,0 0 0,0 0-6,-1 0 19,1 0-4,-35 35-5,35-35 13,0 34-10,-35 1 21,34-35-36,-34 35 0,0 0 8,35-35-6,-35 34-6,0 1 13,0 0-8,0 0-1,0 34 7,0-34-1,0 0-7,0-1 18,0 1-10,0 0 0,0 0 9,0 0-9,0-1 0,0 1 25,-35 0-3,35 0-5,-34-1-16,-1-34 74,35 35-64,-35-35 157,35 35 276</inkml:trace>
    </iact:actionData>
  </iact:action>
  <iact:action type="add" startTime="116777">
    <iact:property name="dataType"/>
    <iact:actionData xml:id="d25">
      <inkml:trace xmlns:inkml="http://www.w3.org/2003/InkML" xml:id="stk25" contextRef="#ctx0" brushRef="#br0">7748 10082 0,'35'0'140,"0"0"-137,0 0 6,-1 0-2,1 0 9,0 0-1,0 0 1,-1 0-7,-34-35 3,35 35-4,-35-35 8,35 35-6,0 0 5,-1 0-1,1 0 2,0 0 9</inkml:trace>
    </iact:actionData>
  </iact:action>
  <iact:action type="add" startTime="118241">
    <iact:property name="dataType"/>
    <iact:actionData xml:id="d26">
      <inkml:trace xmlns:inkml="http://www.w3.org/2003/InkML" xml:id="stk26" contextRef="#ctx0" brushRef="#br0">11744 10116 0,'35'0'157,"0"0"-142,0 0-9,-1 0 9,1 0-7,0 0 0,0 0 16,-1 0 136,1 0-84,0 0-12,0 0-10,-1 0-9,1 0-21,0 0 13</inkml:trace>
    </iact:actionData>
  </iact:action>
  <iact:action type="add" startTime="124855">
    <iact:property name="dataType"/>
    <iact:actionData xml:id="d27">
      <inkml:trace xmlns:inkml="http://www.w3.org/2003/InkML" xml:id="stk27" contextRef="#ctx0" brushRef="#br0">11953 9873 0,'0'0'2,"35"0"114,-1 0-101,-34 35-1,35-35-6,-35 35 40,35-35-42,0 0 24</inkml:trace>
    </iact:actionData>
  </iact:action>
  <iact:action type="add" startTime="126240">
    <iact:property name="dataType"/>
    <iact:actionData xml:id="d28">
      <inkml:trace xmlns:inkml="http://www.w3.org/2003/InkML" xml:id="stk28" contextRef="#ctx0" brushRef="#br0">11779 10047 0,'35'0'113,"34"0"-106,-34 0 2,35 0-1,-1 0 1,1-35-5,-36 35 5,1 0-1,0 0 0,-35-35 37</inkml:trace>
    </iact:actionData>
  </iact:action>
  <iact:action type="add" startTime="128948">
    <iact:property name="dataType"/>
    <iact:actionData xml:id="d29">
      <inkml:trace xmlns:inkml="http://www.w3.org/2003/InkML" xml:id="stk29" contextRef="#ctx0" brushRef="#br0">18103 10186 0,'35'-35'86,"34"0"-79,-34 35-2,35-34 6,34-1-5,0 35 1,0-35 1,70 35 0,-35 0-1,0 0 0,-35-35 3,0 35-2,-69 0-1,0 0-1,0 0 3,-1 0 7,1 0-1,0 0-6,0 0-3,-1 0 1,1 0 0,35 0 2,-36 0-1,36 0 0,-35 0 0,-1 0 0,36 0-1,-35 0 0,34 0 0,1 0 2,34 0-2,-35 0 2,1 0-3,-35 0 3,34 0-1,-34 0-2,0 0 3,-1 0 0</inkml:trace>
    </iact:actionData>
  </iact:action>
  <iact:action type="add" startTime="130096">
    <iact:property name="dataType"/>
    <iact:actionData xml:id="d30">
      <inkml:trace xmlns:inkml="http://www.w3.org/2003/InkML" xml:id="stk30" contextRef="#ctx0" brushRef="#br0">18381 10221 0,'70'0'76,"-1"0"-67,0 0 0,70 0-3,35 0 3,35 0-1,-70 0 0,34 0-2,71 0 2,-175 0 0,70 0 1,-104 0-2,69 0 2,-69 0-2,0 0 7,-1 0-5</inkml:trace>
    </iact:actionData>
  </iact:action>
  <iact:action type="add" startTime="137769">
    <iact:property name="dataType"/>
    <iact:actionData xml:id="d31">
      <inkml:trace xmlns:inkml="http://www.w3.org/2003/InkML" xml:id="stk31" contextRef="#ctx0" brushRef="#br0">8304 9699 0,'-34'0'17,"34"35"-3,0 0 9,-35-35-16,70-105 87,-1 71-87,36-36 0,34-69 2,35 35-2,-35-35 1,70-70 1,-35 35-2,-35 105 0,1-105 2,-1 70 0,35-70-4,-70 35 5,1 104-3,-70 0-1</inkml:trace>
    </iact:actionData>
  </iact:action>
  <iact:action type="add" startTime="138333">
    <iact:property name="dataType"/>
    <iact:actionData xml:id="d32">
      <inkml:trace xmlns:inkml="http://www.w3.org/2003/InkML" xml:id="stk32" contextRef="#ctx0" brushRef="#br0">9104 8274 0,'0'-35'61,"34"35"-54,1 0 2,0-35 6,0 35-6,-1 0-2,36-34 16,-35-1-16,69 35 0,-69-35 2,-1 35-2,36 0 1,-70 104 202,0 1-202,0-1-2,0-69 2,0-1-1,0 36 1,0-35 0,0 0 138</inkml:trace>
    </iact:actionData>
  </iact:action>
  <iact:action type="add" startTime="139883">
    <iact:property name="dataType"/>
    <iact:actionData xml:id="d33">
      <inkml:trace xmlns:inkml="http://www.w3.org/2003/InkML" xml:id="stk33" contextRef="#ctx0" brushRef="#br0">11953 9560 0,'-35'0'33,"0"0"-13,1 0 19,-1 35-14,35 0-18,-35-35 1,35 34 0,0 1 6,0 35 1,0-36 3,0 1 3,0 0-4,0 0 12,35 0-12,0-35-2,-35 34-7,34-34 1,1 0-2,0 0 52,0 0-27,-1 0-16,1 0-1,-35-34 25,35 34 20,-35-35-37,35 35 8,-35-35-22,0 0 30,0 0-10,34 35-12,-34-34-8,35-1 74,-35 0-59,0 0 23,0 1-39,0-1-1,0-35 8,0 36-8,0-1 9,0 0 1,0 0 11,0 1-20,-35 34 8,35-35-8,-34 0 14,-1 35 10,0 0 1,0 0-18,1 0-1,-1 0 1,0 0-8,0 0 11,1 0-12,-1 0 18,0 0-10,35 35 24,0 0-20,0-1-11,0 1-2,0 0 4,0 0-1,-35-35 1,35 34-3,0 1 4,0 0 3,0 0 4,0 34-1,0-34 0,0 0-7,0-1-5,0 1 4,0 0 9,0 0 36,0 0 19,35-35-67,0 0 9,0 0 3,-1 0-1,1 0 14,0 0-6,0 0 7,-1 0 0,1 0 125,0 0-81,-35 34 127</inkml:trace>
    </iact:actionData>
  </iact:action>
  <iact:action type="add" startTime="143257">
    <iact:property name="dataType"/>
    <iact:actionData xml:id="d34">
      <inkml:trace xmlns:inkml="http://www.w3.org/2003/InkML" xml:id="stk34" contextRef="#ctx0" brushRef="#br0">12057 9908 0,'0'35'92,"0"-1"-85,0 36 1,0-35 1,0-1-4,0 36 6,0-1-6,0 1 5,0-1 5,0-34 1</inkml:trace>
    </iact:actionData>
  </iact:action>
  <iact:action type="add" startTime="143711">
    <iact:property name="dataType"/>
    <iact:actionData xml:id="d35">
      <inkml:trace xmlns:inkml="http://www.w3.org/2003/InkML" xml:id="stk35" contextRef="#ctx0" brushRef="#br0">11988 10012 0,'0'0'1,"-35"0"22,0-35-14,0 35 12,35 70 40,-34-35-45,34-1-6,0 1-3,0 0-1,0 0 35,0-70 5,69 0-40</inkml:trace>
    </iact:actionData>
  </iact:action>
  <iact:action type="add" startTime="144020">
    <iact:property name="dataType"/>
    <iact:actionData xml:id="d36">
      <inkml:trace xmlns:inkml="http://www.w3.org/2003/InkML" xml:id="stk36" contextRef="#ctx0" brushRef="#br0">11988 9977 0,'34'0'117,"1"35"-94,-35 0-15,35 0 8,0-35 20,-35 34-27,0 1 36</inkml:trace>
    </iact:actionData>
  </iact:action>
  <iact:action type="add" startTime="145184">
    <iact:property name="dataType"/>
    <iact:actionData xml:id="d37">
      <inkml:trace xmlns:inkml="http://www.w3.org/2003/InkML" xml:id="stk37" contextRef="#ctx0" brushRef="#br0">12161 9247 0,'0'35'71,"0"35"-64,-34-1 1,-1 1 2,35-1-3,-35 35-2,0-34 4,1 34 1,34-34-4,-35-1 2,35-34 1,-35 0 0,35 0 3,0-1 4,-35-34 47,35-34-41</inkml:trace>
    </iact:actionData>
  </iact:action>
  <iact:action type="add" startTime="145625">
    <iact:property name="dataType"/>
    <iact:actionData xml:id="d38">
      <inkml:trace xmlns:inkml="http://www.w3.org/2003/InkML" xml:id="stk38" contextRef="#ctx0" brushRef="#br0">11744 9386 0,'0'35'94,"35"0"-87,0 69 0,0-34 2,34-1-1,-34-34 0,-35 69 0,69-34 0,-69-35-1,35-1-1,0 1 2,-35 0 8,35 0 40</inkml:trace>
    </iact:actionData>
  </iact:action>
  <iact:action type="add" startTime="151323">
    <iact:property name="dataType"/>
    <iact:actionData xml:id="d39">
      <inkml:trace xmlns:inkml="http://www.w3.org/2003/InkML" xml:id="stk39" contextRef="#ctx0" brushRef="#br0">7158 11507 0,'0'-35'14,"0"0"126,69 1-126,1-1-4,34 0-3,-35 35 0,1 0 1,-1-35-1,-34 35 2,0 0-3,0 0 3,34 0 7,-69-34-8,35 34 0,34 0-1,-34 0 6,0 0 115</inkml:trace>
    </iact:actionData>
  </iact:action>
  <iact:action type="add" startTime="155359">
    <iact:property name="dataType"/>
    <iact:actionData xml:id="d40">
      <inkml:trace xmlns:inkml="http://www.w3.org/2003/InkML" xml:id="stk40" contextRef="#ctx0" brushRef="#br0">11953 11298 0,'35'0'237,"-1"0"-228,1 0 1,0 0-3,0 0-1,34 0 2,-34 0-1,34 0 0,-34 0 1,0 0 1,0 0 8,-1 0 5,1 0-7,0 0-8,0 0 11,-1 0-6,1 0 7,0 0-3,0 0 40,-1 0-41,1 0 20,0 0-28,0 0 17,-1 0 0,1 0-9,0 0-10,-1 0 12,36 0-10,-35 0 3,-1 0-3,1 0 1,0 0-2,0-34 2,-1 34 15,1 0 0,0 0-14,0 0-2,-1 0 9,1 0 0,0 0 7,0 0-17,-1 0 50,1 0 115,35 0 391,-1 0-546,1 0-9,34 0 0,-35 0 2,36 0-2,-1 0 1,-69 0-1</inkml:trace>
    </iact:actionData>
  </iact:action>
  <iact:action type="add" startTime="159371">
    <iact:property name="dataType"/>
    <iact:actionData xml:id="d41">
      <inkml:trace xmlns:inkml="http://www.w3.org/2003/InkML" xml:id="stk41" contextRef="#ctx0" brushRef="#br0">7887 11333 0,'-34'0'33,"-1"70"-26,0-70 1,-34 34-1,34 1 10,0-35-1,0 0-10,1-35 24,-1 35-22,-35-69 1,36-1-2,-36 36 2,1-71-2,69 70 0,-70 1 1,70-1 0,-34 0 0,-1 0 15,35 1 22,-35 34-35,35-70-5,0 35 11,0-34-7,0 34-2,0 0 1,0-34 0,0-1-2,0 36 2,0-1 0,0 0 0,0 0 15,0 0 1,0 1-17,0-1 18,70 0 4,-36 0-21,1 35-1,34 0 1,-34 0-1,69 0 1,-69 0-1,35 0 1,-1 0 1,-34 0-1,0 0 1,-1 0-1,1 0 4,0 0 12,0 35-15,-35 0-1,34-35-2,-34 35 2,70-1 0,-70 1 0,35 0 1,-1 0-3,1 34 2,0-34-1,34 0 2,-69 0-2,0-1 1,35 1 9,-35 0 12,0 0-20,0-1-2,0 1 8,0 35-9,-35-36 4,35 36-4,-34-35 3,-1-1-2,-69 36 3,34 0-4,35-36 2,-69 1 0,35 0 1,34 0-4,-35-35 3,70 34 370</inkml:trace>
    </iact:actionData>
  </iact:action>
  <iact:action type="add" startTime="165307">
    <iact:property name="dataType"/>
    <iact:actionData xml:id="d42">
      <inkml:trace xmlns:inkml="http://www.w3.org/2003/InkML" xml:id="stk42" contextRef="#ctx0" brushRef="#br0">2780 2886 0,'69'0'97,"-34"0"-92,34-35 1,-34 35 1,35 0 3,34 0-2,-35 0-1,1 0 4,69 0-1,-104 0-1,-1 0 0,1 0-2,35 0 0,-36 0 4,1 0-4,35 0 5,-1 0-3,-34 0-2,0 0 12,-1 0-6,1 0 150,35 0-156,-36 0 2,1 0-4,174 0 12,-36 0-9,-34 0 1,0 0-2,-104 0 2,34 0-4,1 0 3,-1 0-1</inkml:trace>
    </iact:actionData>
  </iact:action>
  <iact:action type="add" startTime="167106">
    <iact:property name="dataType"/>
    <iact:actionData xml:id="d43">
      <inkml:trace xmlns:inkml="http://www.w3.org/2003/InkML" xml:id="stk43" contextRef="#ctx0" brushRef="#br0">11883 10568 0,'-34'0'88,"-1"35"-52,35 0-29,0 0 1,-35-1-1,35 1 5,0 0-1,0 0 6,0-1-9,0 1 0,0 0-2,0 0 2,0-1 17,0 1-18,0 0 8,35 0 2,-35-1-4,35 1 3,-35 0 0,34-35-8,1 35-2,-35 0 11,35-1 9,0-34 17,-1 0-29,1 0-6,0 0 0,0 0 7,-1 0 3,1 0-3,0-34 8,-35-1-8,35 0-8,-35-35 1,34 36 5,-34-1-8,0-35-1,0 36 14,35-1-6,-35 0 12,0 0-8,0 1 16,0-1-17,0 0 6,0 0 27,-35 35-41,1-34 0,-36 34 3,35 0-2,1 0-2,-1 0 2,0 0 6,35-35-7,-35 35 4,1 0 4,-1 0 2,0 0-5,0 0-3,1 0-1,-1 0 0,0 0 9,0 0 13,1 0-14,-1 0 13,35 35 94,-35-35 98</inkml:trace>
    </iact:actionData>
  </iact:action>
  <iact:action type="add" startTime="169692">
    <iact:property name="dataType"/>
    <iact:actionData xml:id="d44">
      <inkml:trace xmlns:inkml="http://www.w3.org/2003/InkML" xml:id="stk44" contextRef="#ctx0" brushRef="#br0">7818 2225 0,'-35'-35'24,"0"35"-18,1 0 2,-36-34 2,35 34-4,-34 0 2,-1-35-1,1 0 1,-1 35 1,36 0-2,-1 0 6,0 0-4,-34-35-2,34 35 3,0 0-2,-34 0-2,34 0 0,0 0 5,-34 0-5,-1 0 2,-34 0 0,69 0 0,1 35 6,-36 0-6,35-35 7,1 35-5,-1-35-2,0 0-1,0 0-2,35 34 6,-34 1 3,34 0 3,-35 0-5,35-1-3,-35 1 0,35 35-3,0-35 4,0-1-3,0 36 2,0-1-4,0 1 5,0-35-4,0 34 2,0 1 1,0 34-2,0-69 1,0 34-2,0 1 2,35-1-1,0 1 1,-35-35 1,34-1 1,1-34-4,-35 70 0,35-70 3,0 35-3,34-1 3,1 1 0,34 0-3,35 0 4,-70-35-4,70 0 1,0 0 1,35 0 0,34 0 2,1 0-3,-1 0 0,-34 0-1,35 0 3,-70-35-2,-70 35 0,35-35 3,1 35-2,-36-35 0,1 1-3,-36 34 4,36 0-2,-35-70 2,-1 70 0,36-35-2,-35 1 0,-1 34-1,1 0 2,0-35 1,0 35 23,-35-35-20,34 35-2,-34-35-3,70 35 2,-35-34-2,-1-1 1,1 35 5,-35-35-5,35 35 10,0-35-3,-1 35-8,-34-34 1,70-1 0,-35 0-2,-1 0 4,-34 0-3,70 1 0,-35 34 3,-1-35-4,1 0 9,0 0-8,-1 35 9,1-34-7,0 34-3,-35-35 2,35 0 0,-1 35 9,-34-35-3,35 35-8,-35-34 102,0-1-98,-35 0-3,1 35 0,-1-69 3,-35 69-3,1-70 2,-35 35-4,-35-34 4,0 34 1,35-35-6,34 70 4,1-69 2,-36 34-2,36 35-4,34 0 4,0 0 1,-34 0-1,-1 0 1,1 0-3,-35 0 2,-1 0-1,1 0 2,0 0-2,69 0 1,-69 0 2,0 0-4,69 0 2,-35 0-2,36 0 1,-1 0 2,0 0-1,-34 0 7,34 0-5,0 35-5,0-35 2,-34 0 3,-1 35-3,-69-1 2,35-34-3,0 0 4,34 35-4,1-35 1,0 0 1,34 0 1,0 0-1,0 0 8,1 0 6,-1 0 22,0 0-10,0 0 19,-34 0 101,34 0-146,-34 0 1,-1 0 4,35 0 4,1 0-9,-1 0 7,0 0 0</inkml:trace>
    </iact:actionData>
  </iact:action>
  <iact:action type="add" startTime="172586">
    <iact:property name="dataType"/>
    <iact:actionData xml:id="d45">
      <inkml:trace xmlns:inkml="http://www.w3.org/2003/InkML" xml:id="stk45" contextRef="#ctx0" brushRef="#br0">17651 11264 0,'0'-35'26,"70"35"96,-1 0-118,36 35 6,103-35-3,35 34 2,-104 1 0,-69-35-4,69 0 3,-35 35 0,0 0 0,-34-1 0,-36-34-1,1 0 1,0 0 0,0 0 0,-1 0-2,71 0 3,-36 0 0,35 0-2,1 0 0,-1 0 2,0 0 0,-69 35-5,0-35 4,-1 0 3,1 0 1,0 0-4,0 0-2,-1 0 2,1 0 2,35 0-3,-1 0 2,1 0-2,-1 0 8,-34 0 0,0 0-8,-1 0 3,1 0 13,0 0-17,0 0 10,-1 0-7,1 0 6,0 0-1,0-35 1,-1 35-5,1-34-1,0 34-2,34 0 1,-34-35-4,69 35 5,-34-35-2,-35 0 1,-1 1 2,36 34-3,-35 0 146</inkml:trace>
    </iact:actionData>
  </iact:action>
  <iact:action type="add" startTime="176624">
    <iact:property name="dataType"/>
    <iact:actionData xml:id="d46">
      <inkml:trace xmlns:inkml="http://www.w3.org/2003/InkML" xml:id="stk46" contextRef="#ctx0" brushRef="#br0">7783 11055 0,'35'0'247,"0"0"-168,-35-35-65,34 35 0,1 0 10,0-35 13,34 35-30,-34 0 1,0 0 2,104-34 4,-104 34-6,-1-35 0,1 35 0,0 0 0,34 0 0,1-35-1,-35 0 0,34 35 0,1-69 0,34-1 3,70 1-2,34-70 0,35 34-2,-138 36 2,173-35-1,-139 34 2,-35 1-1,-70 69 0,1 0 0,0-35 0,-70 35 136,35 35-134,-35-1-3</inkml:trace>
    </iact:actionData>
  </iact:action>
  <iact:action type="add" startTime="177595">
    <iact:property name="dataType"/>
    <iact:actionData xml:id="d47">
      <inkml:trace xmlns:inkml="http://www.w3.org/2003/InkML" xml:id="stk47" contextRef="#ctx0" brushRef="#br0">9868 10151 0,'0'-35'9,"0"-34"28,0 34-13,35 35-12,-35-35 7,35 35 127,34 0-139,-34 0 0,104 0 12,-70 0-13,35 35 3,-69-35 3,0 0-2,0 0 45,-35 35-42,0 0-5,0-1 2,0 1-4,0 0 1,0 0 8,-35-1-6,35 1-1,-35 0 7,0 0 9,1-35-17,34 34 16</inkml:trace>
    </iact:actionData>
  </iact:action>
  <iact:action type="add" startTime="178653">
    <iact:property name="dataType"/>
    <iact:actionData xml:id="d48">
      <inkml:trace xmlns:inkml="http://www.w3.org/2003/InkML" xml:id="stk48" contextRef="#ctx0" brushRef="#br0">19528 10534 0,'-35'0'10,"0"0"25,35 69-26,-35-69-2,1 70-1,34-36 2,-35 1 1,35 0 0,-35 34-2,35 1 2,0-1-2,0-34 0,0 0 0,0 0 1,0-1 1,0 1-2,0 70 1,0-71 0,70 36-1,-1-1-2,1-34 4,103 0 1,36 0 0,34-1-4,-69-34 0,34 0 0,209 0 4,-139-69-3,-139 69 2,70-70-1,-70 36 0,-105 34-1,71-35 0,-71 0 9,-34 0 20,0 1-27,0-1-2,0 0 10,0-35 0,0 36-13,0-1 5,0-35-1,0 36-1,0-1 3,-34-35-3,-1 1 1,0 34 1,35 0-4,-69 1 4,-36-36-2,36 35 0,-35 1 3,-1-36-2,1 70 0,0 0-3,-70-35 3,-34 35 2,-1-35-3,70 1-1,35 34 3,-70 0-4,70 0 4,-35 34-2,70-34 3,-70 70-4,0 0 3,69-70-2,1 69 1,-1-34-2,35-35 3,1 0-2,-1 35 3,0-35 6,-34 34-4,34-34-2,0 35-2,0-35 7,35 35 7</inkml:trace>
    </iact:actionData>
  </iact:action>
  <iact:action type="add" startTime="179979">
    <iact:property name="dataType"/>
    <iact:actionData xml:id="d49">
      <inkml:trace xmlns:inkml="http://www.w3.org/2003/InkML" xml:id="stk49" contextRef="#ctx0" brushRef="#br0">19423 11403 0,'-34'0'86,"-1"0"-78,-69 0 2,-1 34-6,1-34 3,-35 0 3,0 35-3,70-35 0,-105 0 2,105 0-1,-36 0-1,71 0 1,-36 0-1,1 0 2,-36 0-2,-34 35 2,-104-35-1,-35 0-4,-35 0 5,35 0-1,-69 0 0,69-35 2,-104 0-3,-70 1 1,174 34 0,174 0-3,-139 0 3,34 0 0,35 0 0,-69 34 1,35 36-1,-1-35-2,-104 34 10,-34-69-1,277 0-7,-34 0 0,-139 35 5,104-35-5,35 0 1,-70 0 0,-34 0-2,34 0 1,35 0-3,35 0 4,34 0-1,1 0 1,34 0 6,0 0 32,0 0-41,1 0 3,-71 0-3,71 0 1,-36 0 4,35 0-5,-69 0 3,0 0-2,0 0 1,-209 0 0,139 35-2,35-35 3,-139 34-2,70 1 1,69 0 1,-70-35-2,70 0 3,105 35-7,34-1 201</inkml:trace>
    </iact:actionData>
  </iact:action>
  <iact:action type="add" startTime="181014">
    <iact:property name="dataType"/>
    <iact:actionData xml:id="d50">
      <inkml:trace xmlns:inkml="http://www.w3.org/2003/InkML" xml:id="stk50" contextRef="#ctx0" brushRef="#br0">9277 11576 0,'-34'0'53,"-1"35"-44,0 0 7,35 0-9,-35-35 1,1 34 8,-1 1-11,35 0 5,-35 0-1,35-1 4,-35-34-5,35 35 2,-34 0-5,68-35 144,36 0-142,34 35 0,-34 0-1,34-1 5,35-34-5,-35 0 2,-34 0 0,34 0 0,-69 0-2,-1 0 2,1 0 0</inkml:trace>
    </iact:actionData>
  </iact:action>
  <iact:action type="add" startTime="182504">
    <iact:property name="dataType"/>
    <iact:actionData xml:id="d51">
      <inkml:trace xmlns:inkml="http://www.w3.org/2003/InkML" xml:id="stk51" contextRef="#ctx0" brushRef="#br0">20883 11264 0,'-70'34'23,"1"1"-16,34-35 3,0 0-4,1 35 2,-36-35 0,35 0 7,1 0 2,-1 0-6,0 0 0,35-35-4,-35 35 2,1 0-2,34-35 56,-35 35-57,35-34 0,0-1 10,0-35-7,0 35 0,0-34-1,35-1 0,34-34-3,-34 69 2,69-104 3,-34 35-2,-36 69 0,1 1 1,0-1-2,-35 0 7,35 35 25,-1 0-25,-34-35 2,35 35 15,35 0 8,-1 0-31,1 0-3,-1 70 4,1-35-2,-70-1 1,34 1 2,1 0-2,-35 0-1,0-1-1,0 1 2,0 35 0,-35-36 9,1 36-10,-1-1 2,-35-34-4,1 69 5,-35-69-5,34 0 5,1 0-3,34-35 1,0 0-1,35 35 3,-35-35-5,35 34 18</inkml:trace>
    </iact:actionData>
  </iact:action>
  <iact:action type="add" startTime="191361">
    <iact:property name="dataType"/>
    <iact:actionData xml:id="d52">
      <inkml:trace xmlns:inkml="http://www.w3.org/2003/InkML" xml:id="stk52" contextRef="#ctx0" brushRef="#br0">8687 12758 0,'0'0'5,"-35"0"56,-35-34-38,70-1-15,0 0-2,-34 0 3,34-34-1,-35 34 3,35 0-6,0 0 0,0-34 4,0 34-2,0 0 1,0-34 2,0 34-3,0 0 1,0 1 5,0-1 6,0-35 3,0 36 1,0-1-8,0 0-5,0 0-3,0 0 15,0 1 18,0-1-12,0 0-11,0 0-10,35 35 1,-35-34-2,34-1 3,36 35 7,-70-35-8,35 35 38,-1 0-15,-34 35-24,35-35 1,-35 69 0,35-34 1,-35 0-2,35 0-2,-35-1 3,0 1 3,0 35-4,0-35 0,0-1 1,0 36 1,0-35 6,0 69-9,-35-69 2,0-1 0,35 36-1,-35-70 8,35 35-6,-34-1-2,-1 1 2,35 35-2,-35-70 2,35 35-2,-35-1-1,35 1 3,-34-35-2,-1 35 24,0-35 78,35-35-103,0 0 2,-35 35 1,1-34-2,34-1 1,-35 0 1,35 0 90,0 70 8</inkml:trace>
    </iact:actionData>
  </iact:action>
  <iact:action type="add" startTime="193241">
    <iact:property name="dataType"/>
    <iact:actionData xml:id="d53">
      <inkml:trace xmlns:inkml="http://www.w3.org/2003/InkML" xml:id="stk53" contextRef="#ctx0" brushRef="#br0">11849 12654 0,'-35'0'39,"0"0"-33,35-69 3,0 34-2,-35-70 0,1 71 9,34-1-6,0 0-4,0 0 24,-35 1-15,35-1-7,0 0 1,0 0 5,0 1-7,0-1 3,0 0 21,35 35-18,-1 0-5,1-35 2,0 1 6,0 34-10,-35-35 1,34 35 8,1 0 13,0 0-18,0 0-1,-1 0 8,1 0 12,0 0 18,0 0-40,-1 0 8,1 0-7,0 0 16,0 0-15,-1 35 38,-34-1 7,35-34-46,-35 35 22,35 0-16,-35 34 9,0-34-7,0 35-8,0-1 9,0-34-5,0 0 6,0-1-2,0 1-9,0 0 14,0 0 3,-35-35-16,35 35 7,-35-1 9,1-34 16,-1 35-32,0-35-3,0 70 6,-34-70-6,34 34 2,0-34 3,1 0-4,-1 0 18,0 0 6,0 0-22,1 0 22,-1 0 27,0 0-12,35-34-22,-35 34 0,35-35-8,-34 35 62</inkml:trace>
    </iact:actionData>
  </iact:action>
  <iact:action type="add" startTime="202154">
    <iact:property name="dataType"/>
    <iact:actionData xml:id="d54">
      <inkml:trace xmlns:inkml="http://www.w3.org/2003/InkML" xml:id="stk54" contextRef="#ctx0" brushRef="#br0">11918 12550 0,'-35'0'17,"1"-35"15,-1 35-11,35-35-4,-35 35-9,0-69 0,35 34 6,-34 0-7,34 0 20,0 1-14,0-1 3,0 0-9,0 0 9,0 1-8,34-1-1,1 35 0,0-35 4,-35 0-5,35 35 1,-1 0 1,1 0 8,0-34-1,0 34 1,-1 0-10,1-35 3,0 35 7,0 0-3,-1 0-4,1 0 60,0 0-54,0 0-7,-1 0 1,1 0 14,-35 35 7,35-1-21,-35 36-1,0-35 1,0-1-3,0 1-1,0 69 4,-35-69 8,35 35-10,-35-36 2,35 1-1,-34 0 12,34 0-3,0 0 13,-35-35-23,0 34 2,0 1 22,1 0-7,-1 0-9,0-35-6,0 0-4,1 0 3,-1 0-1,0 0 2,-34 0 7,34-35 5,35 0-11,-35 35 13,0 0-2,35-35-11,0 1 26,-34 34-2</inkml:trace>
    </iact:actionData>
  </iact:action>
  <iact:action type="add" startTime="205236">
    <iact:property name="dataType"/>
    <iact:actionData xml:id="d55">
      <inkml:trace xmlns:inkml="http://www.w3.org/2003/InkML" xml:id="stk55" contextRef="#ctx0" brushRef="#br0">7019 1182 0,'0'0'2,"-104"0"4,34 0 1,35 0 1,1 0 1,-1 0-4,0 0 19,0 0 14,35 35-23,0 0 3,0 0-10,-34-1-3,34 1 6,0 0-5,0 34 1,0-34 2,0 0-2,0 34 1,0 1-2,34 0 10,36-1-8,-35 35-1,69-34 3,-69-1-1,34-34-3,70 35-1,0-36 6,-70 1-4,1 0 1,-1 0 0,1-35-1,-1 0-1,1 0 1,34 0 2,0 0-2,70-35 2,-35 0 0,139-69-1,-174 69-3,35-34 4,-69 69-3,34-35 4,-34 0-3,-36 35 1,1 0 0,0 0 5,0-35 3,-1 35-7,1-34-2,0 34 2,0 0-3,-1 0 9,1 0 10,0 0-2,0 0-17,-1 0 3,1-35 0,35 0-3,-70 0 3,34 35 4,-34-34 12,0-36-9,0 35-1,0-69-8,0 69 3,0-34-5,-34-36 6,-1 36-4,0-1 1,0 36-2,1-36 2,-1 35 7,0-34 0,0 69-7,1-35 1,-1 0-4,-35 35 5,1-35-2,-1 35-1,1-34 0,-35 34-1,-1 0 3,71 0-2,-71 0 2,-34 0-1,35 0-1,69 0 2,-69 0-1,0 0-2,0 0 2,-1 0 0,71 0-1,-71 0 3,1 0-3,35 0-1,34 34 1,0-34 1,-34 0 8,-1 35 1,35 0-9,-34-35-2,0 35 3,-36 0-3,36-1 1,34 1 4,0-35-4,1 35 2,-1-35 3,0 35 22,-34-1-22,34 1 6,0 0-3,35 0 1,-35-35-9,1 34 16,34 1-15,0 0 0,0 0 0,0-1-3,0 36 5,0-35-3,0-1 1,0 1-1,0 70 1,0-71 1,0 1-3,34-35 1,-34 35 2,0 0 24,35-35-29,0 34 6,-35 1-2,35-35 23,-35 35-25,34-35 49,-34 35-49,35-35 65,35 0-63,-36 34 0,36-34 1</inkml:trace>
    </iact:actionData>
  </iact:action>
  <iact:action type="add" startTime="207597">
    <iact:property name="dataType"/>
    <iact:actionData xml:id="d56">
      <inkml:trace xmlns:inkml="http://www.w3.org/2003/InkML" xml:id="stk56" contextRef="#ctx0" brushRef="#br0">17686 12445 0,'0'-34'78,"0"-1"-71,0 0-1,0 0 4,0 1 5,0-1-6,35 35-5,-35-70 5,69 36 8,-34-36-9,0 35 0,0-34 1,-1 69-5,-34-35 5,35 35-1,0 0 23,0 0 6,-1-70-27,1 70-4,104-69 0,0 34 3,0 0-2,0 1 3,35-1-4,-35 0 2,0 35 2,-70 0-5,-34-35 3,0 35 1,-1 0-1,1 0 7,35 0 7,-1 0-14,35 35 1,35 0-1,-34-35-2,68 0 3,-34 0-1,35 0-2,-70 0 3,35 0-2,0 0 0,-69 0 2,-1 35-2,-34-35 0,0 34 0,0-34 34,-35 35-36,0 0 4,34-35 5,-34 35-4,0-1-2,35-34 0,-35 70 0,35-35 6,-35 34-6,35 1 11,-35-35-6,0-1-7,0 36 1,-35-35 3,0 69-2,-34-69-2,-36 34 2,71 1 0,-71-1 1,71-69-4,-36 70 6,-34-70-5,0 0 3,-35 35-2,34-35 2,-173 0-3,174 0 1,-104 0 1,-105 0-1,35 0 3,69 0-2,36-35-2,69 35 1,-1-35 0,36 35 1,-35 0 1,34 0 1,35 0-5,-34 0 4,-1 0-3,1 0 2,-1 0-1,36 0 3,-1 0-3,35-35 16,-35 35-15,0-34 8,35-1-8,-34 0 7,-1 35-10,35-35 4,-35 35 8,35-35-10,-35 1 0,35-1 9,-34 35-9,34-35 9,-35 35-8,35-35 14,0 1-14,0-36 1,0 35 0,35 35-2,34-69 1,-34-1 0,0 70-3,-1-34 4,1-1-3,69 35 2,-69 0 55</inkml:trace>
    </iact:actionData>
  </iact:action>
  <iact:action type="add" startTime="211703">
    <iact:property name="dataType"/>
    <iact:actionData xml:id="d57">
      <inkml:trace xmlns:inkml="http://www.w3.org/2003/InkML" xml:id="stk57" contextRef="#ctx0" brushRef="#br0">8791 12133 0,'0'-35'130,"35"-69"-115,34 34-6,-34-104 0,34 35-1,1 70 1,-1-140-4,36 105 4,-71-35-2,36 69 0,-1-34 2,-69 34-2,35 36 2,0-1-2,-35 0-1,0 0 47,-35 35 49,-34 35-96,-1 35 3,-34-70 0,0 69-1,34-34 0,1-35-1,69 35 0,-35-1 1,104-68 79,1-1-81,-1 0 1</inkml:trace>
    </iact:actionData>
  </iact:action>
  <iact:action type="add" startTime="212380">
    <iact:property name="dataType"/>
    <iact:actionData xml:id="d58">
      <inkml:trace xmlns:inkml="http://www.w3.org/2003/InkML" xml:id="stk58" contextRef="#ctx0" brushRef="#br0">9521 10707 0,'34'0'125,"1"35"-118,-35 35 1,35-36 1,-35 1-1,0 0 0,35 0-2,-35-1 1,0 1 25,34-35 61</inkml:trace>
    </iact:actionData>
  </iact:action>
  <iact:action type="add" startTime="213395">
    <iact:property name="dataType"/>
    <iact:actionData xml:id="d59">
      <inkml:trace xmlns:inkml="http://www.w3.org/2003/InkML" xml:id="stk59" contextRef="#ctx0" brushRef="#br0">20014 12828 0,'0'0'3,"-69"0"2,-1 0 4,-34 0-2,0-35 0,-1 35-1,1-35 4,0 35-3,0 0 1,34-34-1,35-1 2,-34 0-4,34 0 5,0 1-3,1-1 1,34 0-2,-35 0 4,35 0-3,-35-34 1,35 34-2,0 0 3,0 1-2,0-1 1,35-35 1,0 36-3,-35-1 1,34 0 3,1 0-5,35 1 5,-36-36-2,1 70-2,35-70 2,-1 36 6,-34-1-6,34 35 3,1-70-6,104 36 3,-140 34 2,105-35-2,-69 35-3,-1-35 4,36 35-2,-1-35 1,-35 35 0,1 0 1,-35 0-2,-1 0 0,71 0 1,-36 0 1,-34 0-3,34 0 2,-34 0 1,0 0 4,0 0 20,-35 35-27,34-35 2,-34 70 0,0-36-2,35 1 2,-35 35 0,35-1 1,-35 36-1,0-36 0,0 1-2,0-1 2,-35 35 0,0 1-1,-34-71 3,34 36-4,0-35 2,1-35 0,-36 69-2,35-34 4,1-35-3,-1 0 2,-35 35-2,1 0 3,-35-35-7,-1 34 7,-34-34-3,35 35 2,0 0-1,0-35-2,-1 0 4,71 0 1</inkml:trace>
    </iact:actionData>
  </iact:action>
  <iact:action type="add" startTime="216319">
    <iact:property name="dataType"/>
    <iact:actionData xml:id="d60">
      <inkml:trace xmlns:inkml="http://www.w3.org/2003/InkML" xml:id="stk60" contextRef="#ctx0" brushRef="#br0">8374 14323 0,'0'-35'68,"35"35"-59,-1 0-2,1 0 1,35 0 0,34 0 0,-35 0-1,1 0 0,-1 0 1,1 0-1,-35 0 2,34 0 0,-34-35 6,34 35-9,-34 0 27,0 0-12,0 0 9,-1 0 18,1 0-40,35 0 8,-36-35-2,1 35 2</inkml:trace>
    </iact:actionData>
  </iact:action>
  <iact:action type="add" startTime="218421">
    <iact:property name="dataType"/>
    <iact:actionData xml:id="d61">
      <inkml:trace xmlns:inkml="http://www.w3.org/2003/InkML" xml:id="stk61" contextRef="#ctx0" brushRef="#br0">11953 14218 0,'104'0'128,"-34"0"-121,-36 0 3,71 0-3,68 0 0,-34 0 1,-34 0 0,68 0-1,-34 0 2,70 0-2,-70 0 3,-35 0-6,-35 0 5,1 0-2,-35 0 1,-1 0 0,1 0 2,0 0 10,0 0 20,-1 0-10,1 0 0</inkml:trace>
    </iact:actionData>
  </iact:action>
  <iact:action type="add" startTime="222016">
    <iact:property name="dataType"/>
    <iact:actionData xml:id="d62">
      <inkml:trace xmlns:inkml="http://www.w3.org/2003/InkML" xml:id="stk62" contextRef="#ctx0" brushRef="#br0">9347 13558 0,'0'-35'8,"-35"0"7,0 1 7,1 34-13,-36 0-3,1 0 3,34 0 4,35-35-4,-35 35 14,0 0 16,1 0-31,-1 0 14,0 35-6,0-35-9,1 69 18,34-34-13,-35-35-3,35 35 0,0-1-1,0 1 0,-35-35 0,35 35 5,0 34 4,0-34-1,0 35-8,0-36-1,35 1-1,-35 0 10,35 0 1,-1 0 4,1-1-11,0-34-4,0 35 4,-1-35-3,1 0 1,0 0-1,0 0 7,34 0-6,1 0 9,-1 0-8,-34-35-4,0-34 3,-1 69 0,-34-35 7,35 0 3,-35 0-6,0 1-3,35-36-1,-35 1-1,0 34 2,0 0 6,0 0 7,-35 35 134,0 0-149,1 0 0,-1 0 10,0 0-10,0 0-1,1 0 35,34-34-26,-35 34 1,0 0-1,35-35-7,-35 35 6,35-35-7,0 0 10,-34 35-10,-1-34 10,0 34-3,35-35-4</inkml:trace>
    </iact:actionData>
  </iact:action>
  <iact:action type="add" startTime="223915">
    <iact:property name="dataType"/>
    <iact:actionData xml:id="d63">
      <inkml:trace xmlns:inkml="http://www.w3.org/2003/InkML" xml:id="stk63" contextRef="#ctx0" brushRef="#br0">11883 13419 0,'0'0'1,"0"-35"4,0 0 19,-34 35-18,34-34 4,-35 34 12,0 0-7,0 0-8,35 34 2,-34-34-2,-1 35 10,0 0-2,0-35-1,35 69-5,0-34-3,0 35 3,-34-36-2,34 71 1,0-71-2,0 1 3,0 0-2,0 0 10,0-1 5,0 1-13,34-35-3,-34 35 3,70-35-2,-1 35 3,-69 0-3,70-35 0,-35 0 8,-1 0-6,1 0-1,0 0-2,0 0 8,-1 0 5,1 0-12,0 0 16,0 0-8,34-35 0,-34 0-6,0 0-3,34 35 4,-69-35-3,35 35 23,-35-34 15,0-1-36,0 0-1,0 0 0,0 1 0,0-1-2,0-35 2,0 36 0,0-1 1,-35 0-2,0 0 0,1-34 3,-1 69-5,0-35 7,0 0-8,1 1 5,-1 34-2,0-35 2,35 0 12,-35 35-12,1 0 6,-1 0-7,0 0 0,-34 0 5,34 0 5,0 0-4,0 0 33,35 35-18,-34-35 12,34 35 27,-35 34-60</inkml:trace>
    </iact:actionData>
  </iact:action>
  <iact:action type="add" startTime="226723">
    <iact:property name="dataType"/>
    <iact:actionData xml:id="d64">
      <inkml:trace xmlns:inkml="http://www.w3.org/2003/InkML" xml:id="stk64" contextRef="#ctx0" brushRef="#br0">18173 14357 0,'0'-34'13,"34"34"20,36 0-25,-1-35 0,70 0-3,0 35 5,70 0-2,-36 0 0,71 0 0,-1 0-2,-69 35 3,69-35-2,-35 0 1,-34 35-2,-139-35 3,0 0 7</inkml:trace>
    </iact:actionData>
  </iact:action>
  <iact:action type="add" startTime="230375">
    <iact:property name="dataType"/>
    <iact:actionData xml:id="d65">
      <inkml:trace xmlns:inkml="http://www.w3.org/2003/InkML" xml:id="stk65" contextRef="#ctx0" brushRef="#br0">9312 13662 0,'70'-35'257,"-70"1"-253,69-105 4,-34 104-2,34-35 3,1-104 0,-35 105-3,-1-35 2,1-1 1,0 71-2,0-1 1,-35-35-1,34 36 1,-34-1-2,0 0 12,35 35-12,0-35 27,0-34-12,-35 34-5,34 35-10,1-35 5,-35 0-3,35-34 0,-1 34 0,-34 0-3,35-34 4,-35 34 6,0 0-7,-69 140 122,34-71-113,-69 36-9,104-35-2,-70 34 4,36-69 3,-1 70-1,0-70-9,70 0 145</inkml:trace>
    </iact:actionData>
  </iact:action>
  <iact:action type="add" startTime="231401">
    <iact:property name="dataType"/>
    <iact:actionData xml:id="d66">
      <inkml:trace xmlns:inkml="http://www.w3.org/2003/InkML" xml:id="stk66" contextRef="#ctx0" brushRef="#br0">10146 12341 0,'35'0'85,"-1"35"-70,1-35-7,-35 35 1,0-1-3,35 1 17,-35 0-7,0 0-8,0 0-1,0-1 8,35 1 0,-35 0 70</inkml:trace>
    </iact:actionData>
  </iact:action>
  <iact:action type="add" startTime="233639">
    <iact:property name="dataType"/>
    <iact:actionData xml:id="d67">
      <inkml:trace xmlns:inkml="http://www.w3.org/2003/InkML" xml:id="stk67" contextRef="#ctx0" brushRef="#br0">12196 13697 0,'0'-35'9,"0"0"-1,35-34-1,0 34-2,-35 0 5,0 1 5,0-1 1,34 35 14,-68 35 55,-1 34-75,-35 1-5,36-1 2,-36 1 1,35 34 0,-34-35 2,-35 36-4,69-36 0,0 1 3,0-35-2,35-1 2,-34-34 15,-1 0 6,35-34 2,0-1-25,0-35-1</inkml:trace>
    </iact:actionData>
  </iact:action>
  <iact:action type="add" startTime="234149">
    <iact:property name="dataType"/>
    <iact:actionData xml:id="d68">
      <inkml:trace xmlns:inkml="http://www.w3.org/2003/InkML" xml:id="stk68" contextRef="#ctx0" brushRef="#br0">11744 13523 0,'35'35'62,"0"34"-55,-35 1 8,35-1-6,34 36-2,-69-36 1,70-34 1,-70 35-3,34-36 8,1 36 3,-35-35-1,0-1-3</inkml:trace>
    </iact:actionData>
  </iact:action>
  <iact:action type="add" startTime="236278">
    <iact:property name="dataType"/>
    <iact:actionData xml:id="d69">
      <inkml:trace xmlns:inkml="http://www.w3.org/2003/InkML" xml:id="stk69" contextRef="#ctx0" brushRef="#br0">7262 15887 0,'35'0'77,"-35"-35"-70,34 35 10,1 0 1,0 0-12,34 0 1,-34 0 0,69 0 2,-69 0-3,35 0 2,-36 0 1,1 0 0,0 0-4,0 0 3,34 0 0,-34 0 1,0 0-2,-1 0 1,1 0 8,35 0-11,-36 0 5,1 0-2,0 0 0,0 0 8,-1 0-8,1 0 3,0 0 15,0 0-4,-1 0-13,1 0 6,0 0-7,34 0 8,-34 0-10,0 0 2,0 0 0,-1 0 8,1 0 7,0 0 0,0 0 16,-1 0 0,1 0 98,0 0-128,0 0 15,-1 0-2</inkml:trace>
    </iact:actionData>
  </iact:action>
  <iact:action type="add" startTime="243634">
    <iact:property name="dataType"/>
    <iact:actionData xml:id="d70">
      <inkml:trace xmlns:inkml="http://www.w3.org/2003/InkML" xml:id="stk70" contextRef="#ctx0" brushRef="#br0">8791 15922 0,'0'0'2,"-70"0"113,36 0-101,-1 0-6,0 0 1,35-35 5,-35 0-4,35 0 2,-34-69-3,-1 69-1,35-34 0,-35-1 1,35 1-1,-35-1-2,35 36 9,0-1 1,0 0 0,0 0-3,0-34-3,0 34-3,0 0 2,0-34-3,0 34 10,0 0-8,0 0 0,35 1-1,0 34 9,-35-35-7,35 0 12,-35 0-5,34 1 21,1 34-20,0 0-8,-35-35 6,35 35-8,-1 0 25,1 0-5,0 0-16,34 69 5,-69-34-9,35 0 2,0 0-3,-35-1 1,0 1 9,35-35-7,-35 35 6,0 34 2,0-34-12,0 0 2,0 34 2,0 36 1,0-70-5,0 34 9,0 1-5,-35-1-1,0-34 0,35 34-1,0-34 10,-35-35-11,35 35 3,0 0 7,0-1 0,-34-34-9,34 35 68,-35-35-64,35 35-5,-35-35 1,35 35 9,-35-35-1</inkml:trace>
    </iact:actionData>
  </iact:action>
  <iact:action type="add" startTime="245356">
    <iact:property name="dataType"/>
    <iact:actionData xml:id="d71">
      <inkml:trace xmlns:inkml="http://www.w3.org/2003/InkML" xml:id="stk71" contextRef="#ctx0" brushRef="#br0">11988 15991 0,'-35'0'15,"0"0"9,35-35-3,-35 35-13,1 0 1,34-34 7,-35-1-8,0-35-2,0 70 0,35-69 4,-34 34-1,34 0-1,-35 1-2,35-1 8,0 0 26,0 0-24,0 1-7,0-1-3,0-35 3,35 36-2,34-36 2,1 0-1,-36 1-2,36 34 0,-35 35 11,-1 0-2,-34-35 8,0 1 9,35 34-12,0 0 117,-35 34-132,0 1 21,35 0-22,-35 0 4,0-1-1,34 36 3,-34-35-2,0 0-1,0-1 0,0 1 10,0 0-11,0 0 32,0-1-23,0 1 10,0 0-17,0 0 5,0-1 4,-34-34-10,-1 35 10,35 0-10,0 0 9,-35-35-9,35 34 9,0 1 14,-35 0-20,35 0 17,-34-35-15,34 34 0,-35-34-4,35 35 23,0 0 364</inkml:trace>
    </iact:actionData>
  </iact:action>
  <iact:action type="add" startTime="249695">
    <iact:property name="dataType"/>
    <iact:actionData xml:id="d72">
      <inkml:trace xmlns:inkml="http://www.w3.org/2003/InkML" xml:id="stk72" contextRef="#ctx0" brushRef="#br0">4309 2503 0,'0'0'2,"34"35"2,36-35 4,-36 0 10,1 0-4,0 0 0,-35 35-6,35-35 0,34 35 0,1-35-1,34 34 1,-35 36-1,1-70 1,34 0 0,0 35 0,-34-35 1,-1 34-1,-34-34 4</inkml:trace>
    </iact:actionData>
  </iact:action>
  <iact:action type="add" startTime="250559">
    <iact:property name="dataType"/>
    <iact:actionData xml:id="d73">
      <inkml:trace xmlns:inkml="http://www.w3.org/2003/InkML" xml:id="stk73" contextRef="#ctx0" brushRef="#br0">12544 487 0,'34'0'14,"1"0"-7,0 35 9,-35 34-6,35 36-3,-35-1-1,0 35 1,0 0 3,0 104-2,0-69 0,-35 139 7,-35-35-9,36-104 3,34 0-1,0-35 0,-35 0-1,0 69 8,35-173-8,-35 35 0,35-35 10,0-209 52</inkml:trace>
    </iact:actionData>
  </iact:action>
  <iact:action type="add" startTime="251051">
    <iact:property name="dataType"/>
    <iact:actionData xml:id="d74">
      <inkml:trace xmlns:inkml="http://www.w3.org/2003/InkML" xml:id="stk74" contextRef="#ctx0" brushRef="#br0">12683 2190 0,'0'0'1,"0"-34"6,-70-1 25,35 35-23,-104-35-5,105 35 4,-175 0 0,1 0 0,69 0 1,69 0-1,-138 0 0,138 0-2,-34 0 2,0 0 1,-1 0-1,-34 35-2,35 0 4,-35 34-4,-104 1 1,173-70 1,-34 0 0,35 34 1,69 1-2,-35-35 0,35 35 78,0 35-76,0-1 0,0 1-1,0-1-2,35 1 0,34 69 4,35 0-3,-69-70 1,69 36-2,105 68 4,-1-103-4,-69-1 1,209 1 1,-70-70 1,452 0 7,-487-35-9,0-34 1,-104 34 0,35-35 0,-70 36-1,-35 34 6,1-35-1,-35 0-6,-1 35 0,-34-35 1,35 35 10,-35-34 53,0-1-54,0-35-10,0 1 2,0 34-1,0-35 0,0 1 2,0-1-1,-35-34 1,1 35-3,-36 34 2,35-69 0,-34 69 1,34 0-2,0-35 2,1 36-2,-36-36 0,1 1 0,34 34 0,0 0 3,-69 0-2,-35 1-1,70 34 0,-36 0 1,-34 0 0,105 0-1,-36 0 0,35 0 2,1 0 6,-1-35-9,0 35 11,0 0-9,-34 0-1,-35 0 1,34 0 1,35 0-2,1 69-1,-1-69 3</inkml:trace>
    </iact:actionData>
  </iact:action>
  <iact:action type="add" startTime="253861">
    <iact:property name="dataType"/>
    <iact:actionData xml:id="d75">
      <inkml:trace xmlns:inkml="http://www.w3.org/2003/InkML" xml:id="stk75" contextRef="#ctx0" brushRef="#br0">18346 15852 0,'105'0'101,"33"0"-94,71 0 0,-70 0 3,104 35-2,-34-35 0,138 0-2,-104 0 1,-138 0 1,34 0-1,-35 0 3,-69-35-3,34 0 1,1 35 0,-70-34-2,34 34 1,1 0 26,-35-35-27,35 0 17,0 0-7,-35 1-5,34-36-4,1 1-2,0 34 3,-35 0-1,0 0 3,35 1-3,-35-1 7,0 0 2,0 0 0,-70 0-8,35-34-1,-34-1 2,-35 1-3,-1-35 3,-34 34-2,35 35 0,35-34 1,-36 34 2,-68 35-2,34-35-4,-35 35 4,-35 0 2,-34 0-3,139 0 1,-105 0-1,70 0 2,35 35-3,35 0 1,-70 0 1,104-35 1,0 34-2,1-34 9,34 35-9,-70 0 16,35 0-14,1-35-1,-36 34-1,35 1 2,1-35 4,34 35-5,-35-35 2,0 35 10,0-1-11,1 1-2,-1 0 3,35 34-4,-70-69 7,70 35-10,0 0 5,-34-35-1,34 35 1,0 0 54,0 34-45,34-34-10,1 0 0,0-1 8,0-34-7,34 0-1,-69 35 3,70 0-4,-1-35 4,1 0-4,34 35 1,-69-35 1,-1 34 2,36-34-3,-1 0 0,-34 0 0,0 0 0,0 0 8,-1 0-5,1 0-2,0 0 0,-1 0 5,1 0 3,0 0-8,-35 35 15,35-35-17,-1 0 44,-34 35 33,35-35-75,0 35 46,0-35-15,-35 34-31,34-34 17,-34 35 58,35-35 179,-35 35-137</inkml:trace>
    </iact:actionData>
  </iact:action>
  <iact:action type="add" startTime="259781">
    <iact:property name="dataType"/>
    <iact:actionData xml:id="d76">
      <inkml:trace xmlns:inkml="http://www.w3.org/2003/InkML" xml:id="stk76" contextRef="#ctx0" brushRef="#br0">20535 14983 0,'0'0'3,"-34"0"5,34-35-2,-35 35 2,0 0-1,0 0 6,1 0 5,-1 0-3,0 35 1,0 0-10,35 0 2,-69 34 1,34-34-3,-34 34 4,69 1-3,-35-70 0,35 35 0,0 0 1,-35-1 0,35 1 8,0 0 5,0 0-4,0-1-2,0 1-1,35 0 11,34 0-11,-69-1-5,35-34-1,0 0 7,0 0-6,-1 0-1,1 0-1,0 0 1,34-34 5,-34-36 2,0 70-6,0-69 1,34 34-4,-34 0 4,0 0-5,-35 1 4,34-36-2,1 35 9,-70 35 68,1 0-76,-1 0 1,0 0 6,0 0 47</inkml:trace>
    </iact:actionData>
  </iact:action>
  <iact:action type="add" startTime="265746">
    <iact:property name="dataType"/>
    <iact:actionData xml:id="d77">
      <inkml:trace xmlns:inkml="http://www.w3.org/2003/InkML" xml:id="stk77" contextRef="#ctx0" brushRef="#br0">7193 17208 0,'34'0'102,"1"-35"-96,34 0 3,1 35-1,-1-34 0,1 34-1,-1 0 2,36 0-3,-1 0 2,0 0 8,-34 0-9,-1 0 2,1 0-1,-1 0 0,1 0-2,-36 0 10,1 0-7,0 0 11,0 0-4,-35-35 18,34 35-21,1 0 4</inkml:trace>
    </iact:actionData>
  </iact:action>
  <iact:action type="add" startTime="275662">
    <iact:property name="dataType"/>
    <iact:actionData xml:id="d78">
      <inkml:trace xmlns:inkml="http://www.w3.org/2003/InkML" xml:id="stk78" contextRef="#ctx0" brushRef="#br0">11918 17208 0,'70'-35'163,"-36"35"-149,1 0-5,0 0-4,34 0 5,-34 0-5,35 0 5,-36 0-5,36 0 3,-35 0 0,-1 0 3,1 0 20,0 0 13,0 0-13,-1 0-16,1 0 0,0 0 9,0 0-9,-1 0-7,1 0 14,0 0 2,0 0-2,-1 0-15,1 0 18,0 0 4,-1 0 3</inkml:trace>
    </iact:actionData>
  </iact:action>
  <iact:action type="add" startTime="279530">
    <iact:property name="dataType"/>
    <iact:actionData xml:id="d79">
      <inkml:trace xmlns:inkml="http://www.w3.org/2003/InkML" xml:id="stk79" contextRef="#ctx0" brushRef="#br0">8374 17486 0,'0'-35'29,"-35"35"-21,0-34-2,-34-1 2,34 0 1,0 0 0,35 0-3,-69 1 4,69-36-4,-35 35 1,0 1-1,35-36 5,-34 70-6,-1-35 4,35-34-1,-35 34 6,0-34-6,35 34 6,0 0 4,0 0-5,0 1-4,0-1-1,0 0 0,0 0-1,0-34 2,0 34 0,0 0-2,0 0 7,0 1 18,35-1-3,0 0-20,0 35 7,-1-35-2,1 35-5,0 0 6,0 0-9,-1 0 4,36 0-2,-35 0-2,-1 0 2,1 0 0,35 0 1,-70 35-3,69 0 3,-34 0-1,0-35-1,-35 34 0,0 1 1,34 0-1,1 0 2,-35-1-1,0 36 1,35-35-4,-35 0 4,35 34-1,-35 1-2,0-36 3,0 1-2,0 0 1,0 0-1,0-1 0,-35 36 4,35-35-5,-35-1 1,0-34 2,35 35 2,-34-35-7,-1 0 18,35 35-13,-35-35 30,0 0-33,1 0 10,-1 0 0,0 0 38,0 0 184,1 0-220,-1 0 22,0 0 19,0 0-11,1 0 78</inkml:trace>
    </iact:actionData>
  </iact:action>
  <iact:action type="add" startTime="281834">
    <iact:property name="dataType"/>
    <iact:actionData xml:id="d80">
      <inkml:trace xmlns:inkml="http://www.w3.org/2003/InkML" xml:id="stk80" contextRef="#ctx0" brushRef="#br0">11849 16513 0,'-35'0'9,"0"-35"-2,0 35 11,1 0-3,-1 0 7,0 0-15,0 0 10,35 35-10,-34-1 7,34 1-4,0 0-3,0 0 0,0 34 1,0 1 9,0-35-10,0-1 0,0 1 1,0 0 0,0 0-1,0-1 14,34 1 19,1-35-24,0 0-8,0 35 0,-1-35 7,1 0 1,0 0-9,0 0 17,-1 0 0,1 0-10,0 0-7,-35-35 17,35 35-15,-35-35-4,34 35 12,-34-34 37,35-1-30,0 35-1,-35-35 0,0 0 6,35 35-20,-35-34 8,0-1-10,0 0 2,34 0 3,-34 1 6,0-1-11,0 0 39,-34 35 23,-36 0-60,35 0-3,-34 0 1,-1 0 2,36-35-1,-1 0 0,0 70 70,0-35-73</inkml:trace>
    </iact:actionData>
  </iact:action>
  <iact:action type="add" startTime="283387">
    <iact:property name="dataType"/>
    <iact:actionData xml:id="d81">
      <inkml:trace xmlns:inkml="http://www.w3.org/2003/InkML" xml:id="stk81" contextRef="#ctx0" brushRef="#br0">3023 3963 0,'35'0'79,"104"35"-71,69 0-3,1 34 5,34-34-2,-69 35 0,-1-36-1,-138-34-1,69 0 3,-34 0-1,-1 0-2</inkml:trace>
    </iact:actionData>
  </iact:action>
  <iact:action type="add" startTime="284624">
    <iact:property name="dataType"/>
    <iact:actionData xml:id="d82">
      <inkml:trace xmlns:inkml="http://www.w3.org/2003/InkML" xml:id="stk82" contextRef="#ctx0" brushRef="#br0">12544 3164 0,'-35'0'45,"0"0"-36,0 0 3,1 0-3,-1 0 0,0 0-1,0 0-1,1 0 0,-1 0 2,-35 0-2,1 0-1,34 0 3,-34 35-2,-1-35 1,1 34 0,69 1 1,-35-35-2,35 35 1,-70 0-1,70-1 1,-34-34 0,-1 35 0,-35 35 1,-34 34-1,-35 0-1,-35 1-3,105-71 6,-35 36 0,34-35-4,35-1 1,-34-34 0,69 35 1,-35-35 7,35 35-5,0 0 11,-35-1 3,35 1-16,0 0 8,0 0 6,0-1-6,0 1-7,35 0 6,-35 0-9,35-35 2,0 34 1,-1-34-3,71 35 2,-71-35 2,36 35-6,34-35 5,0 0-1,-34 0 0,34 0-1,0 0 6,-34 0-10,-1 0 6,36 0-3,34 0 2,-70 0-1,35 0 2,-69-35-2,35 35 1,-1 0 1,1-35-3,-36 1 4,1 34-4,0-35 26,0 0-10,-35 0-15,34 35 2,1-69-2,0 34 1,0 0-1,-1 1 1,-34-1 0,35 35 0,-35-35 0,35 35 0,-35-35 14,35 1 3,-1-36 4,1 35-20,-35-34 7,35 69-10,-35-35 2,0 0 14,0 0-5,0 1 7,0-1-11,0 0-4,0 0-2,-70 1 18,36 34-19,-1 0 2,-35-35-1,-34 35 4,0-35-2,0 35-4,34 0 1,35 0 1,-69 0 3,35 0-3,34 0 1,-35 0 0,36 0 0,-1 0 0,-35 0-2,36 0 2,-36 35-2,35-35 3,1 0 8,34 35-8</inkml:trace>
    </iact:actionData>
  </iact:action>
  <iact:action type="add" startTime="286458">
    <iact:property name="dataType"/>
    <iact:actionData xml:id="d83">
      <inkml:trace xmlns:inkml="http://www.w3.org/2003/InkML" xml:id="stk83" contextRef="#ctx0" brushRef="#br0">18138 16756 0,'-35'35'25,"0"0"-11,35-1 2,0 1-1,0 0-7,0 0 7,0-1 0,35 1-6,0 35-1,34-70-1,36 69 2,34-34-4,-1-35 3,71 0 2,-35 35-3,69-35 0,0 34 4,-139-34-5,140 70 1,-210-70 1,140 35-2,-104 0 4,-1-35-3,-34 0 1,0 0 0,34 0-2,1 0 2,-36 0-1,36-35 5,34 35-7,-69-35 11,34 35-9,-34-35 0,0 35 9,-35-35 0,0 1-3,35-36-4,-1 1-1,-34 34 0,0-35 0,0 36-1,0-1 9,0 0-8,0 0 7,0 1-7,0-1 0,-34 0 0,-36 0 6,70-34-7,-35 69 2,1-35-2,-36 0 2,35 0-1,1 1 1,-36 34-4,35 0 3,1 0 0,-36 0 0,1 0 0,-36 0 0,36 0 0,-35 0-2,-70 0 5,70 0-6,-35 0 4,-105 34-1,105 1-1,35-35 0,35 0-1,-1 0 4,35 0-4,1 0 3,-1 0-2,0 0 2,0 0 0,1 0-4,-36 0 11,1 35-8,-1-35 0,36 35 0,-36-35 0,-34 0-2,-70 35 1,139-35 2,-69 0-1,35 0 0,-1 0 0,1 0 1,-1 0-4,1 0 3,34 0 0,0 0-1,35 34 56,-35-34-47,35 35-10,0 0 3,0 0-2,0-1 7,0 1-4,0 0-3,0 0 8,0-1 9,0 1-16,35 0 14,0-35-14,-35 35-2,35-35 20,-35 34-18,34-34 1,1 35-4,0-35 3,34 0-2,-34 0 4,0 0-3,34 0 6,-34 0-10,0 0 6,0 0-5,69 0 6,-35 0 6,-34 0-9,0 0-1,0 0 5,-1 0 41</inkml:trace>
    </iact:actionData>
  </iact:action>
  <iact:action type="add" startTime="289137">
    <iact:property name="dataType"/>
    <iact:actionData xml:id="d84">
      <inkml:trace xmlns:inkml="http://www.w3.org/2003/InkML" xml:id="stk84" contextRef="#ctx0" brushRef="#br0">8548 16965 0,'34'-35'108,"36"-35"-101,34-34 3,800-522 21,-800 557-25,35-36 3,-35 36-2,-69 34 2,-1 0-3,1 1 3,-35-1-1,35 35-1,0-35-1,-1 0 5,1 1-5,0-1 3,69 0-2,-69 0 6,-35 1 5,35 34 41</inkml:trace>
    </iact:actionData>
  </iact:action>
  <iact:action type="add" startTime="289646">
    <iact:property name="dataType"/>
    <iact:actionData xml:id="d85">
      <inkml:trace xmlns:inkml="http://www.w3.org/2003/InkML" xml:id="stk85" contextRef="#ctx0" brushRef="#br0">10181 15470 0,'0'-35'1124,"34"35"-1113,1 0-3,0 0-1,34 0 10,1 0-9,-35 0 0,-1 0-2,1 0 24,-35 35 10,0 0-31,-35-1-3,1 36 10,34-1-7,0-34-3,0 0 2,-35 0 0,35-1 8,0 1-7,-35 0 3,35 0 112,35-35-100</inkml:trace>
    </iact:actionData>
  </iact:action>
  <iact:action type="add" startTime="292037">
    <iact:property name="dataType"/>
    <iact:actionData xml:id="d86">
      <inkml:trace xmlns:inkml="http://www.w3.org/2003/InkML" xml:id="stk86" contextRef="#ctx0" brushRef="#br0">20153 17069 0,'0'0'4,"-35"35"34,35-1-29,-34-34 4,34 35-6,-70-35 2,35 35-1,1 0 0,-36-35-2,-34 34 5,34 1-6,1 0 2,-1-35 3,1 0-3,-1 0 0,36 0 2,-1 0-1,0 0-2,-34 0 2,-1 0 2,-69 0-4,0 0 2,-104 0-2,-70 35 5,1-35-6,68 0 4,36 0-2,-1 0 1,-34 0 0,35 0-1,103 0 2,-34-35-4,35 35 4,0 0 0,-70 0-2,0 0 0,-34 0 2,-209 0-1,35 70-3,243-70 4,-139 34 0,0-34-3,0 0 2,104 0 2,105 0-3,-70 0 2,0 0-4,0 0 3,0 0 1,0 0 0,-105 35-4,-33-35 4,33 35-3,-138-35 2,35 0 0,208 0 0,-139 0 0,0 0 0,34 0 1,105 0-3,-347 0 2,208 0 0,104 0-2,-104 0 3,105 0-1,-105 0 2,104 0-4,104 0-1,36 0 13,-1 35 19,-35-1-30,-34 1 3,-70 35-2,105-70-1,-105 34 3,-34-34-4,-36 35 1,210-35 8,103 0 187,-34 0-187,0 0-9,-1 0 3,1 0 36,0 0-27</inkml:trace>
    </iact:actionData>
  </iact:action>
  <iact:action type="add" startTime="293283">
    <iact:property name="dataType"/>
    <iact:actionData xml:id="d87">
      <inkml:trace xmlns:inkml="http://www.w3.org/2003/InkML" xml:id="stk87" contextRef="#ctx0" brushRef="#br0">8687 17382 0,'-35'0'16,"0"0"-3,0 0-4,-34 35 7,34-1-1,-34-34 1,69 35-10,-35 0 3,0 0 5,0-1-3,35 1-6,-34-35 3,34 35 0,0 0 38,-35-35-29,104 0 182,70 34-192,70-34 3,34 35 4,-104-35-8,35 0-4,-70 0 8,0 0-5,-69 0 3,-35 35 0,0 0 279,0-1-226</inkml:trace>
    </iact:actionData>
  </iact:action>
  <iact:action type="add" startTime="299474">
    <iact:property name="dataType"/>
    <iact:actionData xml:id="d88">
      <inkml:trace xmlns:inkml="http://www.w3.org/2003/InkML" xml:id="stk88" contextRef="#ctx0" brushRef="#br0">11953 18529 0,'35'0'123,"-1"0"-115,71 0-2,-36 0 2,1 0 1,69-35-3,-35 35 5,70 0-5,-70-35 2,-35 35-2,1 0 1,-36 0 2,1 0-1,0 0 93,0 0-55</inkml:trace>
    </iact:actionData>
  </iact:action>
  <iact:action type="add" startTime="302715">
    <iact:property name="dataType"/>
    <iact:actionData xml:id="d89">
      <inkml:trace xmlns:inkml="http://www.w3.org/2003/InkML" xml:id="stk89" contextRef="#ctx0" brushRef="#br0">8200 18355 0,'-35'35'30,"-34"-35"-13,34 0-9,35 35-3,-35-35 6,1 0-6,-1 0 26,0-35-16,0 0 1,1 0-7,34 1-2,-35 34 2,0-70-1,35 35 0,-35 1-2,1 34 25,34-35-24,0 0 8,0 0-7,0 1 8,0-1-8,0 0 0,0 0 0,0 0 6,34 1 2,-34-1-9,35 35 9,-35-35-2,35 35-5,0 0-1,-35-35-1,34 35 2,-34-34-2,35 34 0,-35-35 9,35 35-8,0 0 15,-1 0-9,1 0 3,0 0 0,0 0-10,-1 0 16,-34 35 0,35-35-15,-35 34-1,0 1-1,35-35 3,0 70-2,-35-36 2,0 1-2,34 0 7,-34 0-5,0 0-1,0-1-1,0 1 10,0 0-10,0 0 7,0-1 10,-34 36-7,-1-35-4,35-1-4,-35-34 0,35 35 0,-35-35 81,35 35-74,-34-35 187,34 35-166</inkml:trace>
    </iact:actionData>
  </iact:action>
  <iact:action type="add" startTime="304476">
    <iact:property name="dataType"/>
    <iact:actionData xml:id="d90">
      <inkml:trace xmlns:inkml="http://www.w3.org/2003/InkML" xml:id="stk90" contextRef="#ctx0" brushRef="#br0">18312 18529 0,'-35'0'28,"0"0"-20,0 0 9,1 0 4,-1-35-12,-35-69-2,36 69 1,-1-34 1,0 69-4,0-35 3,35-35 55,0 36-55,70-1-1,34-69 2,35-1-1,35 36 1,-1-36-5,71 36 6,-140-1-5,0 36 5,-69 34-2,34 0 1,36 0-1,-71 0-3,1 0 4,0 0 7,0 0-1,-1 0-7,1 0-1,35 0-1,-36 0 3,1 34 0,0-34-1,0 35 0,34 0-2,-34-35 1,0 0 0,34 35 2,-34-35-2,34 34 2,1-34-2,34 35 0,-69 0 1,34-35 1,-34 35-1,0-35-1,-35 34 1,35-34 8,-1 0-3,1 0-5,0 0 1,34 0-2,-34 35 2,0-35-3,0 0 10,-35 35-8,34-35 23,-34 35 0,0 0-16,-34-35-7,-1 69-2,0-34 4,-69 34-2,0-69 0,-35 70 0,69-35-1,-34-1 2,-35-34-3,-35 35 0,0 0 3,1-35-1,34 35-1,0-1 3,-70-34-2,70 35-2,-139 0 1,244-35 1,-175 0-1,105 0 1,0 0 0,34 0 1,35 0-3,1 0 18,-1 0-16,0 0 14,0 0-15,1 0 1,-1 0 8,35-35 47,-35 35-41</inkml:trace>
    </iact:actionData>
  </iact:action>
  <iact:action type="add" startTime="309177">
    <iact:property name="dataType"/>
    <iact:actionData xml:id="d91">
      <inkml:trace xmlns:inkml="http://www.w3.org/2003/InkML" xml:id="stk91" contextRef="#ctx0" brushRef="#br0">12127 18320 0,'0'0'1,"-35"0"66,0 0-55,0 0-1,1 35-4,-1-35 8,0 0 8,0 0-8,1 0 9,-1-69-2,0 34-5,0 35-9,35-35 15,0 0 8,0 1-23,-34-1 6,34 0 3,0 0-10,0 1 55,0-1-46,69 0-3,-69 0 4,35 35-9,0-35 8,-1 35-3,1-34 4,0 34-3,0 0 2,-1 0 8,1 0-9,0 0 7,-35-35-14,35 35 3,-1-35 2,1 35-4,0 0 0,0 0 58,-35 35-43,34 34-16,-34-34 0,0 0-2,0 35 3,0-36-2,0 1 9,0 0-8,0 0 22,0-1-6,-34 1-10,34 0-6,-35-35 0,35 35 69,-35-35-63,35 34 3,-35-34 6,35 35 8</inkml:trace>
    </iact:actionData>
  </iact:action>
  <iact:action type="add" startTime="311707">
    <iact:property name="dataType"/>
    <iact:actionData xml:id="d92">
      <inkml:trace xmlns:inkml="http://www.w3.org/2003/InkML" xml:id="stk92" contextRef="#ctx0" brushRef="#br0">11988 18425 0,'-35'0'54,"0"0"0,35-35-23,-35 0-16,35 0 0,-34-34-9,-1 34 11,35 0-9,0 1 7,-35-1-1,0 0-6,35 0 0,0 1 9,0-1-9,0 0 7,0 0-8,0 0 18,0 1 5,35 34-22,-35-35-1,0 0 0,35 35 1,-35-35 1,0 1 5,35 34-6,-35-35 31,34 0-33,1 0 2,0 35 1,-35-34 6,35 34-7,-1 0 23,1 0 8,-35 34-24,35-34 0,-35 35-6,35 0 6,-1 0 0,-34-1 1,35-34-1,-35 35-9,35 0 12,-35 0-3,35-35-7,-1 0 1,-34 34-4,0 1 58,35 0-49,-35 0-3,0 0 17,0-1 4,0 1-18,0 0-7,0 0 2,0-1 7,0 1-1,0 0-1,-35-35-5,1 0 14,34 35-15,-35-1 15,35 1-8,-35-35 61,35 35-60,-35-35 0,1 0 1,34 35 66</inkml:trace>
    </iact:actionData>
  </iact:action>
  <iact:action type="add" startTime="316045">
    <iact:property name="dataType"/>
    <iact:actionData xml:id="d93">
      <inkml:trace xmlns:inkml="http://www.w3.org/2003/InkML" xml:id="stk93" contextRef="#ctx0" brushRef="#br0">8061 18251 0,'0'-35'138,"70"0"-131,-1-34 2,1-1 1,-1 36-3,35-71-1,105 1 2,-1-35 0,-34 35 0,35-35-1,-1-1 2,1-33-2,-70 103-1,-70 1 3,-34-1 5,0 70-6</inkml:trace>
    </iact:actionData>
  </iact:action>
  <iact:action type="add" startTime="316801">
    <iact:property name="dataType"/>
    <iact:actionData xml:id="d94">
      <inkml:trace xmlns:inkml="http://www.w3.org/2003/InkML" xml:id="stk94" contextRef="#ctx0" brushRef="#br0">9521 16930 0,'0'-35'93,"0"0"-78,69 35-7,-34 0 1,0-34-2,34 34 1,35 0-2,-69 0 1,35 0 2,-36 0 0,1 0-2,-35-35 14,35 35 35,-1 0-8,1 0 51,-35 35-91,0-1 5,0 71-5,-35-36 1,35 1-3,-34-1 5,-36 1-4,70-36-1,0 1 2,0 0 0,-34-35-2,34 35 96</inkml:trace>
    </iact:actionData>
  </iact:action>
  <iact:action type="add" startTime="320706">
    <iact:property name="dataType"/>
    <iact:actionData xml:id="d95">
      <inkml:trace xmlns:inkml="http://www.w3.org/2003/InkML" xml:id="stk95" contextRef="#ctx0" brushRef="#br0">12092 17729 0,'0'35'55,"-35"0"-40,0 34-8,1 1 0,-1 0 2,0-70-1,0 34 1,35 36-3,-69-35 5,69-1-7,0 1 21,-35-35-11,35 35-6,0 0-1,0-1 17,-35-34 67</inkml:trace>
    </iact:actionData>
  </iact:action>
  <iact:action type="add" startTime="321222">
    <iact:property name="dataType"/>
    <iact:actionData xml:id="d96">
      <inkml:trace xmlns:inkml="http://www.w3.org/2003/InkML" xml:id="stk96" contextRef="#ctx0" brushRef="#br0">11744 17903 0,'0'-35'9,"0"105"141,70 0-143,-35-1 7,-1-69-8,-34 35 4,35-35-3,-35 35-1,0-1 19,35 1-18,-35 0 23,35-35 1,-35 35-14,34-1 29,-34 1-23,0 0 16,35-35 68,-35 35-84,0-1 33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0:05:08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0">
    <iact:property name="dataType"/>
    <iact:actionData xml:id="d0">
      <inkml:trace xmlns:inkml="http://www.w3.org/2003/InkML" xml:id="stk0" contextRef="#ctx0" brushRef="#br0">2536 6918 0,'35'0'80,"243"35"-77,-139-35 13,70 35-11,-70-1 0,-35 1-1,174 35 24,-174-70-21,-69 0 23</inkml:trace>
    </iact:actionData>
  </iact:action>
  <iact:action type="add" startTime="1807">
    <iact:property name="dataType"/>
    <iact:actionData xml:id="d1">
      <inkml:trace xmlns:inkml="http://www.w3.org/2003/InkML" xml:id="stk1" contextRef="#ctx0" brushRef="#br0">2919 8830 0,'34'-35'80,"279"-34"-77,0 34-1,34 0 28,-138 35-24,-174 0-3</inkml:trace>
    </iact:actionData>
  </iact:action>
  <iact:action type="add" startTime="3525">
    <iact:property name="dataType"/>
    <iact:actionData xml:id="d2">
      <inkml:trace xmlns:inkml="http://www.w3.org/2003/InkML" xml:id="stk2" contextRef="#ctx0" brushRef="#br0">2467 14566 0,'243'35'189,"70"-35"-186,-35 0 12,-70 0-11,1 0 40,34 0-39</inkml:trace>
    </iact:actionData>
  </iact:action>
  <iact:action type="add" startTime="6542">
    <iact:property name="dataType"/>
    <iact:actionData xml:id="d3">
      <inkml:trace xmlns:inkml="http://www.w3.org/2003/InkML" xml:id="stk3" contextRef="#ctx0" brushRef="#br0">2502 10534 0,'34'-35'94,"175"35"-89,-70 0 11,-70 0-10,105 0 13,-139 0 12</inkml:trace>
    </iact:actionData>
  </iact:action>
  <iact:action type="add" startTime="7169">
    <iact:property name="dataType"/>
    <iact:actionData xml:id="d4">
      <inkml:trace xmlns:inkml="http://www.w3.org/2003/InkML" xml:id="stk4" contextRef="#ctx0" brushRef="#br0">3058 11646 0,'139'0'122,"-70"0"-117,1 0 25,-36 0-24,1 0 63,0 0-43,0 0-20,34 35 24</inkml:trace>
    </iact:actionData>
  </iact:action>
  <iact:action type="add" startTime="7817">
    <iact:property name="dataType"/>
    <iact:actionData xml:id="d5">
      <inkml:trace xmlns:inkml="http://www.w3.org/2003/InkML" xml:id="stk5" contextRef="#ctx0" brushRef="#br0">2953 13245 0,'0'-35'6,"70"35"53,-1-35-55,36 35-2,207-34 12,-138 34 7,-104 0-17,-1 0 25,-34 0 17</inkml:trace>
    </iact:actionData>
  </iact:action>
  <iact:action type="add" startTime="10915">
    <iact:property name="dataType"/>
    <iact:actionData xml:id="d6">
      <inkml:trace xmlns:inkml="http://www.w3.org/2003/InkML" xml:id="stk6" contextRef="#ctx0" brushRef="#br0">3614 16026 0,'0'0'5,"34"0"39,1 0-41,0 0 22,34 35-21,36-35-1,138 35 38,-139-1-36,-34-34-4</inkml:trace>
    </iact:actionData>
  </iact:action>
  <iact:action type="add" startTime="11834">
    <iact:property name="dataType"/>
    <iact:actionData xml:id="d7">
      <inkml:trace xmlns:inkml="http://www.w3.org/2003/InkML" xml:id="stk7" contextRef="#ctx0" brushRef="#br0">7297 16478 0,'69'-35'173,"70"35"-168,0 0 10,-35 0 2,-69 0-12,0 0 35,139 0 121</inkml:trace>
    </iact:actionData>
  </iact:action>
  <iact:action type="add" startTime="15565">
    <iact:property name="dataType"/>
    <iact:actionData xml:id="d8">
      <inkml:trace xmlns:inkml="http://www.w3.org/2003/InkML" xml:id="stk8" contextRef="#ctx0" brushRef="#br0">11883 16478 0,'105'0'155,"103"0"-151,-34 0 30,-70 0-30,-34 0 36</inkml:trace>
    </iact:actionData>
  </iact:action>
  <iact:action type="add" startTime="17924">
    <iact:property name="dataType"/>
    <iact:actionData xml:id="d9">
      <inkml:trace xmlns:inkml="http://www.w3.org/2003/InkML" xml:id="stk9" contextRef="#ctx0" brushRef="#br0">3058 2608 0,'173'0'101,"453"0"-95,-313 0 26,-140 0-27,-138 0 29</inkml:trace>
    </iact:actionData>
  </iact:action>
  <iact:action type="add" startTime="18942">
    <iact:property name="dataType"/>
    <iact:actionData xml:id="d10">
      <inkml:trace xmlns:inkml="http://www.w3.org/2003/InkML" xml:id="stk10" contextRef="#ctx0" brushRef="#br0">19493 626 0,'0'35'80,"-35"173"-74,35-68 9,-35 103 4,35-174 13</inkml:trace>
    </iact:actionData>
  </iact:action>
  <iact:action type="add" startTime="19333">
    <iact:property name="dataType"/>
    <iact:actionData xml:id="d11">
      <inkml:trace xmlns:inkml="http://www.w3.org/2003/InkML" xml:id="stk11" contextRef="#ctx0" brushRef="#br0">18694 2190 0,'-70'35'5,"-34"0"-2,278-105-3,-626 209 44,-139-139-41,348 0 0,-174 0 14,278 35-12,-69-35 12,173 0-12,35 174 78,0 0-79,0 0 21,69-35-19,36 0 10,207 69-9,314-103 25,486-105-27,-452-139 26,-313 69-28,-69 1 13,-243 34 1,0 0-13,173-139 32,-103 35-3,-1 70-28,-69 69-2,-1-35 13,-34 0-12,0-34 21,0 34-18,-69-104 25,-1 69-28,1 35-2,34 35 12,0-34-12,-69 34 13,0 0-12,-278 0 28,34 69-27,209-34-1,-104-35 12,69 0-9,70 0 11,69 0 2,0 0-14,1 35 29,-36 0-30,-69-1 27,-69 71-24,-1-71-6</inkml:trace>
    </iact:actionData>
  </iact:action>
  <iact:action type="add" startTime="20885">
    <iact:property name="dataType"/>
    <iact:actionData xml:id="d12">
      <inkml:trace xmlns:inkml="http://www.w3.org/2003/InkML" xml:id="stk12" contextRef="#ctx0" brushRef="#br0">18694 15400 0,'-70'0'31,"-69"35"-27,0 35 12,105-36-11,-1-34 15,-69 70-15,104-35 24,-70 104-26,70-70 0,0 35 37,0-34-36,0-35-2,35 69 32,104 0-30,35-34 0,103 34 22,279-34-21,-278-70 1,556 0 31,-625-105-20,69-68 8,-139 103-9,-70 35-11,-34 1 28,0 34-29,-35-70 29,0-69-28,0 69-3,-35-103 29,-69 34-28,0 0 26,-244 34-26,174 105 1,-521 0 41,348 105-41,173-36-1,0-34 15,105 0 2,-35 34-16,69-69 0,0 70 26,-34-70-26,69 34 30,-35-34-29</inkml:trace>
    </iact:actionData>
  </iact:action>
  <iact:action type="add" startTime="22766">
    <iact:property name="dataType"/>
    <iact:actionData xml:id="d13">
      <inkml:trace xmlns:inkml="http://www.w3.org/2003/InkML" xml:id="stk13" contextRef="#ctx0" brushRef="#br0">8061 16026 0,'70'-139'197,"138"-35"-194,-34 105 1,173-209 12,-208 138 7,35 1-20,-104 70 0,34-70 29,-35 35-28,-34 34 24,0 35-24,0 1 11</inkml:trace>
    </iact:actionData>
  </iact:action>
  <iact:action type="add" startTime="23650">
    <iact:property name="dataType"/>
    <iact:actionData xml:id="d14">
      <inkml:trace xmlns:inkml="http://www.w3.org/2003/InkML" xml:id="stk14" contextRef="#ctx0" brushRef="#br0">9243 14705 0,'-35'0'93,"35"-35"-89,35-34 97,69-1-97,0 35 29,-34 1-27,-36 34 36,1 0 137,-35 34-170,0 1 25,0 0-29,0 69 28,-35 1-29,35-71-3,0 71 27,0-36-23,0-34 26,-34-35 178,34 35-204,0 34 67,-35-34-71</inkml:trace>
    </iact:actionData>
  </iact:action>
  <iact:action type="add" startTime="30740">
    <iact:property name="dataType"/>
    <iact:actionData xml:id="d15">
      <inkml:trace xmlns:inkml="http://www.w3.org/2003/InkML" xml:id="stk15" contextRef="#ctx0" brushRef="#br0">2988 17451 0,'70'0'130,"138"0"-125,1 0 22,34 0-14,-208 0 5</inkml:trace>
    </iact:actionData>
  </iact:action>
  <iact:action type="add" startTime="32999">
    <iact:property name="dataType"/>
    <iact:actionData xml:id="d16">
      <inkml:trace xmlns:inkml="http://www.w3.org/2003/InkML" xml:id="stk16" contextRef="#ctx0" brushRef="#br0">7540 17417 0,'0'-70'6,"0"35"70,-35 0-73,0 35 0,-34-69 28,34-1-26,-34 1 35,-1-1-35,36 36 20,-1 34-22,0-35 31,0 35-20,35-35 6,-34 35-15,-71 0 67,71 0-69,-1 0 12,0 0 5,0 0 12,-34 70 16,34 34-42,35-69 9,-35-1-9,35 36 0,0-35 11,0 34-12,0 70 44,0-104-44,0 0 22,35 0 27,0-1-50,0 1 33,34 0-31,-34-35-4,34 69 40,-34-69-38,35 0 11,-1 0 2,1 0 15,-1 0-27,-34 0-2,-1 0 39,36 0-36,-35 0 21,-1-34-24,-34-1 13,35 35-11,0-35 29,-35 0-8,0 1-22,0-36 14,-35 35-14,35-34 31,-35 69-30,35-35 11,-34 35-12,34-35 32,-35 35-33,35-35 23,-35 35 131,35 35-93</inkml:trace>
    </iact:actionData>
  </iact:action>
  <iact:action type="add" startTime="37050">
    <iact:property name="dataType"/>
    <iact:actionData xml:id="d17">
      <inkml:trace xmlns:inkml="http://www.w3.org/2003/InkML" xml:id="stk17" contextRef="#ctx0" brushRef="#br0">12474 16999 0,'-69'-34'6,"138"68"-4,-243-68 14,140 34-11,-1 0 65,-104 0-66,104 0 0,-69 0 12,34 34-12,36-34 12,-1 0 29,35 35-31,-35 35 15,35 34-24,-35-69 22,1 104-23,34-35 28,0 0-27,0-69-2,0 69 10,0-34 31,0-35-41,139-1 53,-35-34-52,-35 0-2,1 0 28,208-34-25,-139-1 24,35-69-26,-140 69 0,1-69 27,0 34-25,-35 1 0,69-36 15,-69 70-14,0-34 0,0 34 34,0 0-36,0-34 21,-34-1-20,-1-34 26,0 69-26,0 1 10,-34 34-6,-1 0-1,1 0-4,-1 0 3,-103 34 9,68-34 0,36 0-13,34 0-1,0 0 40</inkml:trace>
    </iact:actionData>
  </iact:action>
  <iact:action type="add" startTime="43278">
    <iact:property name="dataType"/>
    <iact:actionData xml:id="d18">
      <inkml:trace xmlns:inkml="http://www.w3.org/2003/InkML" xml:id="stk18" contextRef="#ctx0" brushRef="#br0">19667 17973 0,'-244'0'120,"-34"0"-116,-243 35 12,417-1-9,-278 1 11,173-35-14,36 0 30,68-35-30,71-34-1,-1 69 0,35-35 22,-70-69-20,70 69-2,-69-35 29,34 1-28,0 34 0,1-69 10,-1 0 19,35 34-28,0 35 9,0 0-12,35-69 13,-1 35 19,36 34-29,-35 0-4,243-104 42,-139 139-40,-35-35 24,104 35-22,348-34 46,0 34-45,-382 0-4,0 0 14,173 0 7,-277 0-7,-36 0-8,244 0 27,-104 0-31,0 0 27,-70-35-27,-69 35-2,0 0 29,-1 0-6,36 35-21,-35-35-1,69 69 30,-69-34-30,-1-35 0,-34 35 10,70 138 18,-70 1 10,-70 0-35,-34 35 27,-35-105-28,35-35-3,-139 71 32,-70-36-29,174-69 32,-278 69-32,382-104-3,-382 0 43,174 0-34,139 0-7,34 0-1,-69 0 13,0 0 3,70 0-16,-1 0 28,36 0-13,-1 0 75,0 0-13,35-35-44,-35 35-2,35-35 157,-34 35-177,34-34 40,-35 34 131</inkml:trace>
    </iact:actionData>
  </iact:action>
  <iact:action type="add" startTime="46088">
    <iact:property name="dataType"/>
    <iact:actionData xml:id="d19">
      <inkml:trace xmlns:inkml="http://www.w3.org/2003/InkML" xml:id="stk19" contextRef="#ctx0" brushRef="#br0">18277 18147 0,'0'-35'212,"-104"-35"-206,69 1 19,-35 34-21,36 0 27,-1 35-16,35-35 100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2:38:26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52">
    <iact:property name="dataType"/>
    <iact:actionData xml:id="d0">
      <inkml:trace xmlns:inkml="http://www.w3.org/2003/InkML" xml:id="stk0" contextRef="#ctx0" brushRef="#br0">6602 5875 0,'69'0'37,"1"0"-28,69 0-1,-35 0 0,139 0-2,0 0 1,-138 0 2,173 0-1,-35 0 0,35 0 0,0 0-1,0 35 2,104 0-3,-139-35 2,35 0-1,-139 35 2,104-35-1,-34 0 0,-1 0 0,-138 0-1,-1 0 0,36 0 1,-36 0 0,1 0 0,-36 0 0,1 0 13,0 0-5,0 0-8,34 0 1,1 0-1,-36 0-2,36 0 2,34 0 0,0 0 0,1 0 0,-1 0 0,-35 0 0,1 0 0,34 0-2,-69 0 2,0 0 0,-1 0-1,1 0 2,0 0-1,34 0 2,1 0-5,-35 0 1,34 0 3,-34 0-1,0 0 0,-1 0 8,1 0-10,0 0 10,34 0-8,-34 34 0,35-34 0,-1 0 0,0 0-1,36 0 0,-1 0 9,-35 0-8,1 0 0,69 0 0,-70 0-2,70 0 2,-34 0 0,34 0 0,104 0 0,-174 0 0,209 0 0,-139 0 0,70 0-1,-35 0 0,-105 0 1,105 0 0,34 35 0,-34-35 0,-70 0 0,70 0-2,-139 0 2,69 0 0,0 0 0,0 0 0,1 0 0,-1 0 1,0 0-4,0 0 3,-69 0 0,69 0 0,-69 0 0,69 0 0,105 0 0,-105 35 0,35-35-2,0 0 2,0 0 0,0 0 0,139 0 2,-69 0-4,-105 0 0,104 0 2,70 0 0,0 0 0,-69-35 0,-70 35 0,139 0-1,-35 0 2,104 0-3,-138 0 2,138 0 0,-242 0 0,242 0 0,-173 0 0,69 0 0,-139 0-2,0-35 2,1 35 0,-1 0 0,-35 0 0,1 0 0,34 0 0,-34 0 0,-1 0-2,35 0 3,-34 0-2,34 0 1,0 0 0,1-34 0,-36 34 6,1 0-6</inkml:trace>
    </iact:actionData>
  </iact:action>
  <iact:action type="add" startTime="6831">
    <iact:property name="dataType"/>
    <iact:actionData xml:id="d1">
      <inkml:trace xmlns:inkml="http://www.w3.org/2003/InkML" xml:id="stk1" contextRef="#ctx0" brushRef="#br0">2432 6814 0,'35'0'74,"69"35"-69,35-1 5,-35-34-5,105 0 4,-35 35-4,69-35 4,0 35-1,-69-35 0,243 0 0,-209 0 0,1 0 0,-70 0-3,69 0 4,70 0-1,-139 0 0,35 0 0,-105 0 0,105 0 0,-35 0-2,-69 0 2,-1 0 0,1 0 0,34 0 0,0 0 1,-34 0-2,34 0 0,-35 0 0,1 0 1,-35 0 0,34 0 0,-34 0 0,34 0 8,1 0-10,-35 0 10,-1 0-8,1 0 0,0 0 0,0 0-2,-1 0 2,1 0 8</inkml:trace>
    </iact:actionData>
  </iact:action>
  <iact:action type="add" startTime="17788">
    <iact:property name="dataType"/>
    <iact:actionData xml:id="d2">
      <inkml:trace xmlns:inkml="http://www.w3.org/2003/InkML" xml:id="stk2" contextRef="#ctx0" brushRef="#br0">4552 9386 0,'0'-34'101,"34"34"-94,71 0-2,103-35 4,70 35-1,-139 0 1,278 0-1,0 0-1,-174 35 0,557-1 2,-592-34-2,209 0 1,35 0-1,-174 0 2,69 0-1,-34 0-1,34 0 1,-138 0-1,-1 0 1,-34 0 0,69 0-1,-173 0 1,34 35 1,-35-35-2,1 0-1,34 0 1,0 0 2,-34 0 0,34 0-2,35 0 1,-69 0-1,34 0 3,-35 0-4,36-35 2,-1 35-2,-35 0 4,36 0-3,-36 0 2,-34 0-5,0 0 6,-1 0-3,1 0 1,0 0 8,0 0 6,-1 0-15,1 0 2,35 0-1,-36 0 8</inkml:trace>
    </iact:actionData>
  </iact:action>
  <iact:action type="add" startTime="19288">
    <iact:property name="dataType"/>
    <iact:actionData xml:id="d3">
      <inkml:trace xmlns:inkml="http://www.w3.org/2003/InkML" xml:id="stk3" contextRef="#ctx0" brushRef="#br0">15323 9908 0,'35'0'9,"0"0"-4,34-35 2,1 35 0,-1-35 1,1 35 0,-1 0 0,-34 0 0,34-35 0,1 35-3,-35 0 4,34-34-1,1 34 0,-1 0 0,35 0 0,1 0 0,34 0-2,69 0 2,-34 0-1,34 34 3,1 1-3,-140-35 1,105 0 1,0 0-2,-35 0-1,35 0 2,-35 0 0,0 0 1,0 0-2,-1 0 1,71 0 0,-140 0-2,105 0 2,-35 0 0,-35 0 0,-69 0 1,104 0-3,-69 0 4,34 0-5,0 0 3,-69 0 1,69 0-3,-69 0 3,0 0-1,-1 0-1,36 0 2</inkml:trace>
    </iact:actionData>
  </iact:action>
  <iact:action type="add" startTime="29477">
    <iact:property name="dataType"/>
    <iact:actionData xml:id="d4">
      <inkml:trace xmlns:inkml="http://www.w3.org/2003/InkML" xml:id="stk4" contextRef="#ctx0" brushRef="#br0">3683 10881 0,'35'0'102,"34"0"-87,1 0-10,-1 0 5,70 0-6,0 35 4,-34-35 1,68 35 0,1-35-1,69 34 0,-34-34 0,-70 35-2,139-35 1,-70 35 1,105 0 0,-209-35-1,139 0 2,1 0-2,-175 0 2,244 34-2,-105-34 0,-69 0 2,70 0-2,-105 0 1,35 0 0,35 35-2,-70-35 3,0 0-3,35 0 2,-69 0 1,-1 0-1,-34 0 0,139 0 1,-105 0-4,35 0 3,70 0 0,-139 0-1,173 0 1,-103 0 2,34 0-3,-35 0-1,0 0 1,-34 0 2,-1 0-1,35 0 0,-34 0 0,34 0 0,0 0-2,-69 0 2,0 0 1,34 0-2,1 0 2,34 0-2,0 0 1,-34 0-1,-1 0 8,1-35-7,-1 35 0,-34 0 0,0 0 0,34 0 0,1 0-1,-1 0 0,-34 0 2,0 0-1,34 0 0,1 0 0,-36 0-1,1 0 0,35 0 0,-36 0 2,36 0-2,-35 0 1,69 0 1,0 0-2,105 0-1,-175 0 3,71 0-1,-1-34 0,0 34 0,-34 0 0,34 0 0,-35-35-1,36 35-1,-1-35 3,0 0-3,-35 35 3,36 0-1,-36 0 1,-34 0-3,34 0 2,36 0 1,-71 0-4,1 0 5,0 0-3,69 0 1,-34 0 1,-1-34-4,35 34 11,1 0-8,-36 0 0,1 0 1,34 0-2,-35 0 0,1 0 1,-1 0-2,1 0 12,34 0-11,-34 0 1,34 0-1,-35 0 1,1 0-1,-35 0 0,34 0 3,1 0-2,-36 0 7,1 0-1,0 0 2,0 0-9,-1 0 11,1 0-13,0 0 3,34 0 0,-34 0 1,0 0-2,0 0 1,-35 34 0,34-34-2,1 0 10,0 0-8,-1 0 0,36 0 1,-35 0-2,-1 0-1,36 0 2,-35 0 16,-1 0 6,1 0 442,0 0-460,104 0-9,0 35 7,35-35-3,69 0 0,-69 0-1,34 0 4,140 0-2,-36 0 0,-103 0 0,69 0-1,-104 0 0,-36 0 0,-33 0 1,-1 0 0,-35 0 1,36 0-2,-36 35 0,35-35 0,-34 0 1,-1 0 0,1 0 0,-1 0 0,36 0 0,-36 35 0,1-35-3,-36 0 4,71 0-2,-1 0 3,0 0-3,35 0 1,-69 0 0,34 0-2,0 0 3,-34 0-2,34 0 1,0 0-1,0 0 2,-34 0 4,-1 0-5,-34 0 1,35 0 0,-70-35-2,34 35 10</inkml:trace>
    </iact:actionData>
  </iact:action>
  <iact:action type="add" startTime="40724">
    <iact:property name="dataType"/>
    <iact:actionData xml:id="d5">
      <inkml:trace xmlns:inkml="http://www.w3.org/2003/InkML" xml:id="stk5" contextRef="#ctx0" brushRef="#br0">7679 12897 0,'69'0'112,"-34"0"-108,0 0 8,0 0-9,69 0 5,-69 0 7,-1 0 1,1 0 86,0 0-80,0 0 8,-1 0-5</inkml:trace>
    </iact:actionData>
  </iact:action>
  <iact:action type="add" startTime="42285">
    <iact:property name="dataType"/>
    <iact:actionData xml:id="d6">
      <inkml:trace xmlns:inkml="http://www.w3.org/2003/InkML" xml:id="stk6" contextRef="#ctx0" brushRef="#br0">7992 12932 0</inkml:trace>
    </iact:actionData>
  </iact:action>
  <iact:action type="add" startTime="43105">
    <iact:property name="dataType"/>
    <iact:actionData xml:id="d7">
      <inkml:trace xmlns:inkml="http://www.w3.org/2003/InkML" xml:id="stk7" contextRef="#ctx0" brushRef="#br0">9243 12863 0,'34'0'94,"36"0"-86,69 0 11,-70 0-11,36 0 2,-71 0-3,1 0 2,0 0-2,34 0 6,-34 0 2,0 0 9,0 0 39,-1 0-48,1 0-7,0 0 15,34 0 23,-34 0-31,34 0-7,-34 0-1,0 0 2,0 0-1,34 0-1,-34 0 0,0 0 1,-1 0 9,1 0 14</inkml:trace>
    </iact:actionData>
  </iact:action>
  <iact:action type="add" startTime="44441">
    <iact:property name="dataType"/>
    <iact:actionData xml:id="d8">
      <inkml:trace xmlns:inkml="http://www.w3.org/2003/InkML" xml:id="stk8" contextRef="#ctx0" brushRef="#br0">11327 12897 0,'35'0'55,"0"0"-42,0 0-7,-1 0 3,1 0-1,35 0 0,-36 0 0,1 0-1,0 0 1,34 0 0,1 0-1,-1 0 2,-34 0-1,35 0-1,-36 0 9,1 0-2,0 0 9,0 0-5,-1 0-6,1 0 13,0 0-10,0 0-6,-1 0 12</inkml:trace>
    </iact:actionData>
  </iact:action>
  <iact:action type="add" startTime="45536">
    <iact:property name="dataType"/>
    <iact:actionData xml:id="d9">
      <inkml:trace xmlns:inkml="http://www.w3.org/2003/InkML" xml:id="stk9" contextRef="#ctx0" brushRef="#br0">13204 13002 0,'34'0'111,"36"0"-105,-1 0 0,1 0 4,34 0-4,-69 0 3,0 0-4,-1 0 5,1 0 6</inkml:trace>
    </iact:actionData>
  </iact:action>
  <iact:action type="add" startTime="51415">
    <iact:property name="dataType"/>
    <iact:actionData xml:id="d10">
      <inkml:trace xmlns:inkml="http://www.w3.org/2003/InkML" xml:id="stk10" contextRef="#ctx0" brushRef="#br0">9382 12932 0,'0'-35'150,"-35"35"-145,-35-69 3,1 69-2,-1-70 2,1 36-1,-1-1 3,36 0-2,-36 0 0,70 1 0,-35 34 6,35-35-6,0-35 6,0 35 4,0 1-13,0-71 2,0 71 10,0-36-9,35 35 0,-35 1-1,35-1-1,0 35 4,-35-35-3,34 35 11,-34-35-12,35 35 3,-35-34-4,70-1 4,-36 35-2,1-35 2,35 0-2,-1 35 0,1-35 3,-1 1-3,1 34-2,34-35 3,-35 35 1,1-35-1,-35 0 1,69 35-2,0 0 1,-35-34-2,-34 34 10,0 0 31,0 0-31,-1 0-8,-34 34 9,70-34-12,-70 70 11,0-1-8,0 1 1,0 0-3,0-36 2,0 71-1,0-36 0,0 35 2,0-34-2,0-1 1,0 1 8,-35 0-8,-34-1-3,-1 1 5,35-70-2,-69 69-1,70-69 1,-1 0-1,-35 0 2,1 0-3,-1 0 2,36 0 10,-1 0-12,0 0 17</inkml:trace>
    </iact:actionData>
  </iact:action>
  <iact:action type="add" startTime="52775">
    <iact:property name="dataType"/>
    <iact:actionData xml:id="d11">
      <inkml:trace xmlns:inkml="http://www.w3.org/2003/InkML" xml:id="stk11" contextRef="#ctx0" brushRef="#br0">11327 12689 0,'0'0'2,"-69"-70"4,-1 70 3,36-69-1,-36 34 0,70 0-2,-35 35 1,35-35 1,0 1 1,-34 34-2,34-35-1,0-35 10,0 36-8,0-1 0,0 0-2,0-34 4,34 34-1,1-35-2,35 36 6,-36-1-3,1 0-3,0 35 0,34-35 3,-34 0 4,0 35-7,0 0-1,-35-34 13,34 34-13,1 0 48,35 0-38,-36 0 0,1 0-1,0 0-8,-35 34 9,35-34-9,-35 35 0,34-35 1,1 35 8,35 0 0,-36 0 1,-34-1-12,70-34 3,-70 35 0,35 0 8,-1 0-2,1-1 2,-35 1 8,35 0-10,-35 34 1,0-34 3,0 35-11,0-36 2,0 1-3,0 0 1,0 0 1,0 34-1,-35-69 2,35 35-1,-35 0 0,1 0-2,-36-35 2,35 69 0,1-69 0,-36 0 0,1 35 1,-1-35-2,35 0-1,1 0 2,-36 0 0,35 0 0,-34 0 0,-1 0 0,36 0 1,-36 0-2,1 0 0,34 0 0,0 0 1</inkml:trace>
    </iact:actionData>
  </iact:action>
  <iact:action type="add" startTime="66446">
    <iact:property name="dataType"/>
    <iact:actionData xml:id="d12">
      <inkml:trace xmlns:inkml="http://www.w3.org/2003/InkML" xml:id="stk12" contextRef="#ctx0" brushRef="#br0">8895 11820 0,'35'0'62,"0"0"-52,-1 34-3,-34 1-1,35 35 4,0 34-4,-35-69 2,0 34-1,35 36 1,-35-1 1,34 0 0,1-34-2,-35 34-2,0-69 4,0 0-1,35-1 0</inkml:trace>
    </iact:actionData>
  </iact:action>
  <iact:action type="add" startTime="67112">
    <iact:property name="dataType"/>
    <iact:actionData xml:id="d13">
      <inkml:trace xmlns:inkml="http://www.w3.org/2003/InkML" xml:id="stk13" contextRef="#ctx0" brushRef="#br0">9173 11854 0,'0'-34'38,"35"34"-24,34 0-7,1-35 1,-35 35 2,69 0-3,-35-35 2,36 0-5,-71 35 14,1 0 62,0 0-64,-35 35-10,0 0 14,0 34-10,0 1-3,0 34 1,0-34 0,0-35-1,0 34 1,0 1 0,0 34-1,0-69 3,0 34-3,0-34-2,0 35 3,-35-36 7,35 36-5,0-35 6,0-1-2,0 1-6,-35 0 8,1-35 210,-1 0-217,-35 0-5,36 0 6,-1 0-5,-35 0 2,36 0 63</inkml:trace>
    </iact:actionData>
  </iact:action>
  <iact:action type="add" startTime="69466">
    <iact:property name="dataType"/>
    <iact:actionData xml:id="d14">
      <inkml:trace xmlns:inkml="http://www.w3.org/2003/InkML" xml:id="stk14" contextRef="#ctx0" brushRef="#br0">11154 11750 0,'0'35'41,"0"34"-35,0 1 2,0-35-1,0 34 1,0 1 0,0-1 0,0 1 0,0-1-2,0 1 2,0-35 0,0 34 0,0-34 1,0 0-2,0 0 0,0-1-1,0 1 3,0 0 7,0 0 46</inkml:trace>
    </iact:actionData>
  </iact:action>
  <iact:action type="add" startTime="70211">
    <iact:property name="dataType"/>
    <iact:actionData xml:id="d15">
      <inkml:trace xmlns:inkml="http://www.w3.org/2003/InkML" xml:id="stk15" contextRef="#ctx0" brushRef="#br0">11154 11611 0,'34'0'134,"-34"35"-129,35-35-1,0 0 20,-35 35-7,35-35 4,-1 34-12,1 1 0,0-35 5,-35 35-6,35-35 7,-1 0 1,-34 35-1,35-1 6,-35 1-11,35-35-2,-35 35 8,35 0 30,-35 0-30,34-35-9,-34 34 1,0 1-2,0 0 2,0 0 1,0-1-2,0 36 2,0-1-1,0-34-2,0 35 2,-34-1 1,34 36-3,0-71 2,0 36 1,0-35 0,0-1-4,0 1 11,-35-35 132,0 0-116,0 0 35,1 0-41,-1 0-19,0 0 52,0 0-42,1 0-11,-1 0 4,0 0 105</inkml:trace>
    </iact:actionData>
  </iact:action>
  <iact:action type="add" startTime="79818">
    <iact:property name="dataType"/>
    <iact:actionData xml:id="d16">
      <inkml:trace xmlns:inkml="http://www.w3.org/2003/InkML" xml:id="stk16" contextRef="#ctx0" brushRef="#br0">8965 13036 0,'104'0'71,"70"0"-64,-70 0 0,139 0-1,0 0 5,-138 0-4,103 0 1,-34 35-3,-35-35 3,-35 0 1,-35 0-2,-34 0 1,0 0 0</inkml:trace>
    </iact:actionData>
  </iact:action>
  <iact:action type="add" startTime="81147">
    <iact:property name="dataType"/>
    <iact:actionData xml:id="d17">
      <inkml:trace xmlns:inkml="http://www.w3.org/2003/InkML" xml:id="stk17" contextRef="#ctx0" brushRef="#br0">9208 12863 0,'0'0'1,"-35"0"4,0-35 3,35 0 0,-34 0 7,34 1-6,0-1-2,0 0 2,0 0 0,-35-34-4,35-1 3,0 1 0,0-1 0,0 1-1,0 34 1,0 0 0,0-69 1,0 69-3,35 0 1,-1-34 2,-34 34-1,0 0-1,35 0 1,-35 1 0,35-1-2,-35 0 10,35 35-8,-35-35 0,0 1 0,0-1 6,34 0-5,-34 0 6,35 35 9,0 0 45,0 0-53,-35 35-9,34 0 1,1 0 1,0 34-2,0 1 8,-1-1-8,1 1 1,0-1-1,0 1 3,-1-35-2,36 69-3,-70-69 2,0-1 3,35-34-3,-35 35 2,0 0 28,0 0-20,0 34-9,0-34 0,0 35-1,-35-36-1,35 36 2,-35-35 0,35-1 0,-35 1-1,1 0 1,-1 0-1,0-1 2,0-34-3,35 70 4,-34-70-3,-1 35 2,0-1 13,-34 1-7,34-35-7,0 0 0,0 35 1,1-35 7,-1 0 44,0-35-44,0-34 0,1-1-8,34 35 0,0 1-2,0-1 2,0-35-1,0 36 1,0-1 0,0-35-1,0 36 3,0-1-5,0 0 4,0-35-1,0 36-1,0-36 2,0 35-3,0 1 3,34-36 0,-34 35-3,35-34 1,-35 34 2,0 0-2,0 1 23,35-1 81,-35 0-81,35 0-23,-1 0 24,1 35-25,0-34 20,0 34 4,-35-35-22,34 35 9,-34-35-10,35 35-3,0 0 5,0-35 7,-1 35 149,1 0-132,-35 35-28,0 0 8,0 0-4,0-1 0,0 1-2,0 0 1,0 0 0,0 34 6,0-34 2,0 0-8,0 0 0,0-1-2,0 1 0,0 0 3,0 0-1,0-1 7,0 1 2,0 0-10,0 0 9,0 34 0,0-34-8,0 0-1,-35 0-1,35-1 11,-34 1-3,34 0-5,0 0 21,-35-35-13,35 34 44,-35-34 72,35 35-121</inkml:trace>
    </iact:actionData>
  </iact:action>
  <iact:action type="add" startTime="83943">
    <iact:property name="dataType"/>
    <iact:actionData xml:id="d18">
      <inkml:trace xmlns:inkml="http://www.w3.org/2003/InkML" xml:id="stk18" contextRef="#ctx0" brushRef="#br0">8200 11889 0</inkml:trace>
    </iact:actionData>
  </iact:action>
  <iact:action type="add" startTime="88479">
    <iact:property name="dataType"/>
    <iact:actionData xml:id="d19">
      <inkml:trace xmlns:inkml="http://www.w3.org/2003/InkML" xml:id="stk19" contextRef="#ctx0" brushRef="#br0">9451 13175 0,'0'-34'108,"-35"34"-104,1-35 14,-1 0-9,35 0-3,-35 35 11,35-34-8,-35-1-5,1 0 7,34-34-5,-35-1 1,0 70 1,35-69 0,-35 34 7,1 0-8,34 0 2,0 1 7,0-1-8,0 0 5,-35 0-4,35 0-2,0-34 1,-35 34 8,35 0-8,0 1 6,0-1 2,0 0 0,0-69-8,0 34 1,0 36-4,0-1 3,0 0 0,0 0 7,0 0-6,0 1 37,0-1-30,0 0-10,0 0 2,0 1 8,35 34-8,-35-35 9,35 35-13,-1-70 13,1 70-9,0 0 0,0-34 1,-1-1-2,1 35 16,0 0 0,0 0-7,-35 35-2,34-35-5,1 34 6,0 36 7,0-70-14,-35 35 0,34-35 0,-34 34 9,0 1-3,35 35-7,-35-1 0,0 1 3,35-1-2,-35 1-1,0-35 0,0 34 0,0-34 1,0 0 1,0-1-3,0 1 11,0 0-8,0 0-2,0-1 0,0 36 1,0-35 6,0 34-5,-35-34 8,35 0-11,0 0 10,-35-1-8,35 1 0,0 0 6,-34 0-7,34-1 1,0 1 0,-35-35-1,35 35 11,-35-35 206,0 0-179,1 0 27,34-35-59,-35 35-6,35-35 75,-35 35-68,35-34 24</inkml:trace>
    </iact:actionData>
  </iact:action>
  <iact:action type="add" startTime="91010">
    <iact:property name="dataType"/>
    <iact:actionData xml:id="d20">
      <inkml:trace xmlns:inkml="http://www.w3.org/2003/InkML" xml:id="stk20" contextRef="#ctx0" brushRef="#br0">8270 12689 0,'-35'0'171,"35"35"-164,-35-35 1,35 34 1,-35 1 5,1-35-5,34 35 5,-35-35-5,35 35 7,-35-35-9,0 0 16,1 0 1,-1 0-16,0 0 14,0-35-6,1 35-9,34-70 1,-35 36 1,0-1-3,35-35 2,-69 36-1,69-1 1,0 0 1,-35 0-2,0 0 1,35 1 0,0-36-1,0 35 1,-35 1-1,35-36 0,0 35 1,0-34 10,0 34-14,0 0 6,0-34-3,0 34 1,35 0 0,0-34 0,0-1 0,34 1-1,-34 34 0,0 0 0,34 0 2,-69 1-1,35 34-1,-35-35 1,35 35 1,-1 0 5,1 0 9,0 0-6,0 0-11,-1 0 1,1 0 3,0 35-3,34-35 1,-34 69-1,0-69 3,0 35-6,-1 0 5,-34-1-1,35 1 0,-35 0 0,0 0 0,35 34 0,-35 1-2,35-1 3,-35 1-2,0-1 1,0 36 0,0-36 0,0 1 1,0-1-2,0 1-1,0-35 2,-35 34 0,0 1 0,0-36 1,1 1-1,-36 0 1,70 0-4,-35-35 2,1 34 0,34 1 2,-35-35-1,0 35 9,0-35-12,1 0 2,-1 35 2,-35-35 7,70 34-7,-34-34-2,-1 0 31</inkml:trace>
    </iact:actionData>
  </iact:action>
  <iact:action type="add" startTime="94782">
    <iact:property name="dataType"/>
    <iact:actionData xml:id="d21">
      <inkml:trace xmlns:inkml="http://www.w3.org/2003/InkML" xml:id="stk21" contextRef="#ctx0" brushRef="#br0">11432 13002 0,'-35'-35'17,"0"35"-10,0-35-2,1 35 4,-36-69-1,35 34-2,1 35 2,-1-35 1,0 0-1,-34 1 1,34-1-3,0 0 2,35 0-2,-35 1 10,35-1-8,-34-35 0,34 35 1,0-34-1,-35 34-1,35-69-2,-35 69 5,35-34-2,0 34 8,0 0-9,0 0 14,0 1-12,0-1 0,0-35 6,35 35-7,-35 1-2,35 34 10,-35-35-7,69 35-3,-34 0 4,0-35-3,34 35-1,-34 0 1,-35-35 3,35 35-3,-1 0 2,1 0 44,0 0-29,-35 35-16,35 0 8,-1-35-9,-34 35 8,35-1-2,-35 1-4,0 35-1,0-35 1,35 34-2,-35 1 1,0-36 0,0 71-2,0-71 2,0 1 0,0 0-1,0 0 2,0-1-1,0 1 0,0 0 6,0 35 2,0-36-8,0 1 1,0 0-2,0 0-1,0-1 2,0 1-1,-35 0 2,35 0-1,-35 34 8,35-34-1,-34-35-8,34 35 2,-35-35-1,35 34 8,-35-34 5,0 0-5,1 0-8,-1 0 0,0 0 1,0 0-2,1-34 0,-1-1 17,0 0-17,35-34 2,-35-1 4,1 35-5,34 1 1,0-1-1,0-35 0,0 36 0,0-1 0,0 0-4,0 0 4,0-34 2,0 34-4,34-69 3,1 34-1,-35 35 1,0-34-4,35-1 2,0 70 2,-35-34 0,0-1 45,34 35-48,-34-35 18,0 0-16,35 35 1,0-35 14,0 35-17,-1 0 9,-34-34-8,35 34 1,0-35 10,0 35-11,-1-35 2,1 35 5,0 0 10,0 0-3,-1 0 12,-34 35-26,35 0 8,-35-1-8,0 1 1,0 0 10,35-35-12,-35 35 2,0 34 0,0-34-1,0 35 0,0-36 1,0 71 0,0-71-1,0 1 2,0 0-3,0 34 1,0-34 2,0 0 8,0 0-3,0 0 0,-35-35-5,35 34 0,0 1-2,0 0 2,0 0-1,-35-1-1,35 1 16,-34-35 31,34 35-46,-35-35 32,0 0-9,0 0-11,1 0 13,-1 0 50</inkml:trace>
    </iact:actionData>
  </iact:action>
  <iact:action type="add" startTime="140181">
    <iact:property name="dataType"/>
    <iact:actionData xml:id="d22">
      <inkml:trace xmlns:inkml="http://www.w3.org/2003/InkML" xml:id="stk22" contextRef="#ctx0" brushRef="#br0">4552 14566 0,'0'-35'9,"34"35"87,36 0-87,34 0-2,0 0 0,140 0 3,-175 0-3,174 35 1,1-35-2,-1 0 2,-104 0 1,139 0-1,-35 0-1,70 0 1,-70 0-2,-104 0 3,0 0-2,35 0 1,-70 0 0,-35 0 0,-34 0 0,0 0 3,0 0-8,-1 0 12,1 0-6,0 0-2,34 0 2,1 0 0,-35 0-4,34 0 3,1 0 0,-36 0 0,1 0-1,0 35 2,0-35 4,-1 0-5,1 0 0,35 35 1,-1-35-2,1 0 2,-36 0-1,71 0 0,-36 0-1,-34 0 0,0 0 1,34 34 0,-34-34 8,34 0-10,-34 0 2,0 0-1,0 0 2,-1 0-1,1 0 1,0 0-2,0 0 7,-1 35-5,1-35-3,0 0 19,0 0 5</inkml:trace>
    </iact:actionData>
  </iact:action>
  <iact:action type="add" startTime="143075">
    <iact:property name="dataType"/>
    <iact:actionData xml:id="d23">
      <inkml:trace xmlns:inkml="http://www.w3.org/2003/InkML" xml:id="stk23" contextRef="#ctx0" brushRef="#br0">16574 11994 0,'0'0'2,"-35"0"77,-34 0-75,34 0 4,-34 34 1,34 1-4,-35 35 4,1-36-1,-1 36 0,36-1-2,-1-34 3,35 35-1,0-1-2,0-34 10,0 35-7,69-36-1,-34 36-1,35-35 1,-70-1-3,34 1 6,1-35-4,0 70 0,0-36 10,-35 1-2,0 0-9,0 0 18,0-1-8,-70-34 7,35 0-17,1 0 3,-1 0 0,0 0 12,35-34 11</inkml:trace>
    </iact:actionData>
  </iact:action>
  <iact:action type="add" startTime="143671">
    <iact:property name="dataType"/>
    <iact:actionData xml:id="d24">
      <inkml:trace xmlns:inkml="http://www.w3.org/2003/InkML" xml:id="stk24" contextRef="#ctx0" brushRef="#br0">16609 12724 0,'0'0'1,"35"-35"6,-1 0-1,1 0 10,0 1 7,0 34 0,-1 0-16,1 0 2,69 0-2,1-35 1,34 0 0,-35 0 1,0 35-4,0 0 3,1-35 1,-36 35-2,1 0 1,-36 0 6,-34-34 2,0-1-1</inkml:trace>
    </iact:actionData>
  </iact:action>
  <iact:action type="add" startTime="144034">
    <iact:property name="dataType"/>
    <iact:actionData xml:id="d25">
      <inkml:trace xmlns:inkml="http://www.w3.org/2003/InkML" xml:id="stk25" contextRef="#ctx0" brushRef="#br0">17095 12202 0,'70'0'31,"34"0"-25,35 35 2,-69 0 1,34 34-1,0-34-3,35 0 3,-104-1 3,34 36-4,1-70-3,-1 70 5,-69-1 37,-104-34-38,0 34-1,-35 1 2,104-70 0,-69 69-1,34-34-1,1-35 0</inkml:trace>
    </iact:actionData>
  </iact:action>
  <iact:action type="add" startTime="144512">
    <iact:property name="dataType"/>
    <iact:actionData xml:id="d26">
      <inkml:trace xmlns:inkml="http://www.w3.org/2003/InkML" xml:id="stk26" contextRef="#ctx0" brushRef="#br0">18937 11854 0,'-35'0'61,"-34"35"-45,34 0-9,0-35 0,35 35 1,-35-35 0,35 69 7,0-34 2,0 35-10,0-36 1,35 36 0,0-1 1,0-34-2,-1 0-1,36 0 2,-70-1-1,35-34 2,-35 35-2,34 0 16,-34 0 10,0 0-26,0-1 7,-34 36-5,-71-35-3,1-1 4,35-34-3,-70 0 1,35 0-2,69 0 2,35-34 24,35-1-25</inkml:trace>
    </iact:actionData>
  </iact:action>
  <iact:action type="add" startTime="145075">
    <iact:property name="dataType"/>
    <iact:actionData xml:id="d27">
      <inkml:trace xmlns:inkml="http://www.w3.org/2003/InkML" xml:id="stk27" contextRef="#ctx0" brushRef="#br0">19875 11715 0,'-35'0'54,"1"0"-46,-1 70 7,35-35 2,-35-1-10,35 1 0,0 0 0,0 0 1,0 0 1,0-1-2,0 36 1,35 34-1,34-34 3,-34-1-5,0-34 2,0-35 2,-1 35 0,36-1-1,-70 1 53,-35 0-53,-34-35-3,-36 0 4,1 35 0,-35-35-2,35 0 1,0 0 1,34 0-3,-34 0 0,69 0 3,70 0 31</inkml:trace>
    </iact:actionData>
  </iact:action>
  <iact:action type="add" startTime="145601">
    <iact:property name="dataType"/>
    <iact:actionData xml:id="d28">
      <inkml:trace xmlns:inkml="http://www.w3.org/2003/InkML" xml:id="stk28" contextRef="#ctx0" brushRef="#br0">20292 12063 0,'35'0'32,"69"0"-26,-34-35 0,-1 35 3,70 0-1,-69-34-1,34-1 2,70-35-4,-105 70 4,-34 0-2,0 0 2,-35-35-1,34 35-1</inkml:trace>
    </iact:actionData>
  </iact:action>
  <iact:action type="add" startTime="145894">
    <iact:property name="dataType"/>
    <iact:actionData xml:id="d29">
      <inkml:trace xmlns:inkml="http://www.w3.org/2003/InkML" xml:id="stk29" contextRef="#ctx0" brushRef="#br0">20883 11646 0,'0'69'40,"0"36"-33,0-1 2,0-34-2,-35 34-1,35 0 1,0 0 2,0-34-3,0 34 2,0-34 1,0-35 5,-35-1 49,-34 36-57</inkml:trace>
    </iact:actionData>
  </iact:action>
  <iact:action type="add" startTime="146371">
    <iact:property name="dataType"/>
    <iact:actionData xml:id="d30">
      <inkml:trace xmlns:inkml="http://www.w3.org/2003/InkML" xml:id="stk30" contextRef="#ctx0" brushRef="#br0">18937 13384 0,'-35'0'56,"0"0"-50,1 0 3,-1 0-2,-35 0 2,36 0 13,34 35 24,0 0-39,34-35 2,1 69-2,-35-34 2,70 0-1,-36 34-1,36-34-1,-70 34 4,35-69-3,-35 35 0,0 0 3,0 0-4,0-1 11,0 1-11,0 0 10,0 0-8,-70-35 0,1 0 0,-36 0 0,36 0-2,-1 0 1,36 0 2,-1 0-1,0-35 1,35 0-2,0 0 0,35-34 1</inkml:trace>
    </iact:actionData>
  </iact:action>
  <iact:action type="add" startTime="146906">
    <iact:property name="dataType"/>
    <iact:actionData xml:id="d31">
      <inkml:trace xmlns:inkml="http://www.w3.org/2003/InkML" xml:id="stk31" contextRef="#ctx0" brushRef="#br0">19840 13280 0,'0'-35'23,"-69"35"2,34 0-18,0 0-1,-34 35 1,34-35 1,-34 35 1,34-1-1,0-34 0,35 35-2,0 0 2,0 0-2,0-1 3,35 36-1,0-1 0,69 36-1,-69-71 3,-1 1-6,36 35 6,-35-36-2,-1 1 7,-34 0 24,-34 35-24,-1-70-6,-35 34-1,1 36 0,-1-70-3,36 0 4,-36 0-1,35 0-1,1 0 2,-36 0-2,70-35 15</inkml:trace>
    </iact:actionData>
  </iact:action>
  <iact:action type="add" startTime="147468">
    <iact:property name="dataType"/>
    <iact:actionData xml:id="d32">
      <inkml:trace xmlns:inkml="http://www.w3.org/2003/InkML" xml:id="stk32" contextRef="#ctx0" brushRef="#br0">21057 13349 0,'0'0'2,"0"70"58,-35-1-51,-35 36-2,1-1 2,-1 35-1,1-104-2,34 34 2,-34 1 0,69-35-1,-35 34 2,35-34 27,35-70-10,-35-34-19,0 34 2,0-35-2</inkml:trace>
    </iact:actionData>
  </iact:action>
  <iact:action type="add" startTime="147778">
    <iact:property name="dataType"/>
    <iact:actionData xml:id="d33">
      <inkml:trace xmlns:inkml="http://www.w3.org/2003/InkML" xml:id="stk33" contextRef="#ctx0" brushRef="#br0">20640 13662 0,'69'35'40,"1"34"-34,-1 1 6,35-70-7,-34 69 2,-1-34-2,1 35 5,-1-70-3,-34 69 2,0-69-2,-1 35 0,1 0 2,-104-35 68,34-70-69,-69 70-1</inkml:trace>
    </iact:actionData>
  </iact:action>
  <iact:action type="add" startTime="148150">
    <iact:property name="dataType"/>
    <iact:actionData xml:id="d34">
      <inkml:trace xmlns:inkml="http://www.w3.org/2003/InkML" xml:id="stk34" contextRef="#ctx0" brushRef="#br0">20396 14010 0,'0'-35'55,"35"35"-20,35 0-26,34-35-3,35 0 4,174-34-3,-244 69 0,278-104 2,-173 34-3,0 1 2,-70-1-1,0 70 1,-69-35 2,-104 35 159</inkml:trace>
    </iact:actionData>
  </iact:action>
  <iact:action type="add" startTime="150080">
    <iact:property name="dataType"/>
    <iact:actionData xml:id="d35">
      <inkml:trace xmlns:inkml="http://www.w3.org/2003/InkML" xml:id="stk35" contextRef="#ctx0" brushRef="#br0">18173 11124 0,'0'0'3,"0"35"6,0 35-4,0 34-1,0 0 5,0 35-1,0 105 1,69 34-5,-69-70 6,0 105-1,0-69-3,0-71 2,0 71-1,0-1 1,0-104-1,0-35 0,35 1 3,0-36-4,-35 1 3,34-1 0,1-69-2,-35 35 1,0 35-2,0-1 10,35-34-8,0 0-1,-35-1 3,0 1-5,34 0 10,1-35-6,-35 35 0,0-1-2,35 1 9,-1 0 6,1-35-14,0 0 1,69 0-2,35 0 1,0 0-2,35 0 2,-35 0 1,104-35-2,-173 35 1,242 0 0,-173 0 0,-69 0-2,34 0 2,-69 0-1,0 0 3,-1 0 5,1 0 8,-70-69 82,1 34-103,-36 0 12,-138-69-11,34 104 3</inkml:trace>
    </iact:actionData>
  </iact:action>
  <iact:action type="add" startTime="151028">
    <iact:property name="dataType"/>
    <iact:actionData xml:id="d36">
      <inkml:trace xmlns:inkml="http://www.w3.org/2003/InkML" xml:id="stk36" contextRef="#ctx0" brushRef="#br0">18312 11368 0,'34'0'62,"71"0"-53,-1 35-2,0-1 1,104-34 1,-34 0-2,35 0 0,-140 0 0,35 0 0,-34 0 2,-1 0 0,-34 0-1,0 0-1,0 0-1,-1 0 2,1 0 0,0 0 0,0 0 1,34 0-2,-34-34 7,0 34 42,-1 0-25,1 0-15,0 0 39,-35 34-25,35-34-24,-35 35 12,34-35-11,1 35 0,-35 0-1,0-1 3,35-34-2,-35 70 1,0-1 1,35 70-2,-35-34-2,0-1 3,34 0 2,-34-34-3,0 34 1,0 0 0,0 1 0,0-1-2,0-34 1,0-1 1,0 1 1,0-1-1,0 1 0,0-1 0,35 1-3,-35-36 5,0 36-3,0 0 2,0-36-2,0 36 2,0-35-2,0 34 2,0 1-5,0-1 5,0 70-1,0-69 1,0 34-2,-35-34 1,35-1-1,0 1 0,0-36 9,0 1-8,0 0 15,0 0-8,0-1 39,0 1-21,0 0-19,0 0 2,0-1 37,-69-34-43,-1 35-5,36-35 5,-36 70-3,1-70 3,-1 35-4,35-1-1,1 1 13</inkml:trace>
    </iact:actionData>
  </iact:action>
  <iact:action type="add" startTime="152570">
    <iact:property name="dataType"/>
    <iact:actionData xml:id="d37">
      <inkml:trace xmlns:inkml="http://www.w3.org/2003/InkML" xml:id="stk37" contextRef="#ctx0" brushRef="#br0">19145 16756 0,'0'0'3,"-34"0"69,-1 0-67,0 0 3,0 35 0,-34 0 1,34-1-2,35 1 0,-35-35 1,35 35 22,0 0 10,0-1-33,70 36 1,-35-35 1,34 34-3,1-34 0,-36 0 5,1-35-4,0 34 1,0-34 6,-35 35-6,34 0 0,-34 0-2,0 0 11,0-1-10,0 1 3,0 0-2,-34 0-3,-36-1 5,1-34-5,-1 35 6,1-35-4,-36 0-1,36 0 3,34 0-2,0-35 0,1 35 0,-1 0 3,35-34-2,0-1 29,0 0-20,35 0-9,69 35-1</inkml:trace>
    </iact:actionData>
  </iact:action>
  <iact:action type="add" startTime="153245">
    <iact:property name="dataType"/>
    <iact:actionData xml:id="d38">
      <inkml:trace xmlns:inkml="http://www.w3.org/2003/InkML" xml:id="stk38" contextRef="#ctx0" brushRef="#br0">20257 16791 0,'-34'0'19,"-1"0"-15,0 0 3,0 0 3,-69 0-3,35 0-1,-1 35 2,35-35-1,-34 69 1,34-34 10,35 0-11,-35-35-2,1 34 12,34 1 7,34 0-8,36 0-9,34-1 0,-34-34 0,34 35 3,0 0-2,-69-35 0,69 0 0,-104 35-2,35-35 2,-35 34-2,0 1 10,0 35 1,0-1-11,0-34 11,-70 69-10,1-104 1,-1 35 0,1-35 0,-1 0-3,1 0 5,-1 0-3,1 0 0,34 0 2,0 0-1,1 0 0,34-35-3,-35 35 5,0 0 30,70 0-3,34 0-28,36-69-3,-36 69 4,1 0-6</inkml:trace>
    </iact:actionData>
  </iact:action>
  <iact:action type="add" startTime="154205">
    <iact:property name="dataType"/>
    <iact:actionData xml:id="d39">
      <inkml:trace xmlns:inkml="http://www.w3.org/2003/InkML" xml:id="stk39" contextRef="#ctx0" brushRef="#br0">16366 16895 0,'0'70'129,"0"34"-121,0 0 2,0-69-5,69 69 2,1-34 0,34 34 3,-69-69-2,104 69-1,-70-69 2,-34 0-5,0-1 5,-105-34 61,-34 0-62,34 0 5,1-34 0,-1 34-10,-34-35 0,69 35 10,35-35-4,0 0-1,35-34 0,104-1 0,-35 36-3</inkml:trace>
    </iact:actionData>
  </iact:action>
  <iact:action type="add" startTime="154681">
    <iact:property name="dataType"/>
    <iact:actionData xml:id="d40">
      <inkml:trace xmlns:inkml="http://www.w3.org/2003/InkML" xml:id="stk40" contextRef="#ctx0" brushRef="#br0">17443 17243 0,'35'0'68,"34"0"-59,35 0-1,-34 0 0,-1 0-1,1 0 2,-35 0-1</inkml:trace>
    </iact:actionData>
  </iact:action>
  <iact:action type="add" startTime="154919">
    <iact:property name="dataType"/>
    <iact:actionData xml:id="d41">
      <inkml:trace xmlns:inkml="http://www.w3.org/2003/InkML" xml:id="stk41" contextRef="#ctx0" brushRef="#br0">17756 17138 0,'104'0'33,"0"0"-26,0 35 2,1 0 0,-36-35-5,-34 35 7,0-1-5,-35 1 26,0 0-23,0 0-3,-35 0 0,-35-1 2,1 1 3,34 0-4,0-35 7</inkml:trace>
    </iact:actionData>
  </iact:action>
  <iact:action type="add" startTime="155580">
    <iact:property name="dataType"/>
    <iact:actionData xml:id="d42">
      <inkml:trace xmlns:inkml="http://www.w3.org/2003/InkML" xml:id="stk42" contextRef="#ctx0" brushRef="#br0">21091 16582 0,'0'0'1,"0"-35"34,0 70 307,-34 35-335,-1-70-3,0 0 6,35 35-3,-35-35 1,-34 34 0,34-34 1</inkml:trace>
    </iact:actionData>
  </iact:action>
  <iact:action type="add" startTime="156126">
    <iact:property name="dataType"/>
    <iact:actionData xml:id="d43">
      <inkml:trace xmlns:inkml="http://www.w3.org/2003/InkML" xml:id="stk43" contextRef="#ctx0" brushRef="#br0">20535 17243 0,'35'-35'94,"0"35"-88,0-35 3,34-34-1,1-1-1,69-34-2,-105 69 3,71-69 1,-105 69-1,69 0 1,-69 1-2,0-1 0,35 0-1,-35-35 3,0 36 7</inkml:trace>
    </iact:actionData>
  </iact:action>
  <iact:action type="add" startTime="156559">
    <iact:property name="dataType"/>
    <iact:actionData xml:id="d44">
      <inkml:trace xmlns:inkml="http://www.w3.org/2003/InkML" xml:id="stk44" contextRef="#ctx0" brushRef="#br0">21404 16408 0,'0'0'1,"104"-69"6,0 34 0,1-34 0,34-1 1,0 35-1,-70 1 2,1-1-2,-36 35 2</inkml:trace>
    </iact:actionData>
  </iact:action>
  <iact:action type="add" startTime="156791">
    <iact:property name="dataType"/>
    <iact:actionData xml:id="d45">
      <inkml:trace xmlns:inkml="http://www.w3.org/2003/InkML" xml:id="stk45" contextRef="#ctx0" brushRef="#br0">21856 15956 0,'0'70'46,"0"0"-40,0 34 3,0-35-2,34 1 0,-34-1 1,0 1 0,0-35 8,0-1 0,0 1-1,0 35-8,0-35 0,-69 69 2,-1 35-1,-34-35 0,0 70-1</inkml:trace>
    </iact:actionData>
  </iact:action>
  <iact:action type="add" startTime="157323">
    <iact:property name="dataType"/>
    <iact:actionData xml:id="d46">
      <inkml:trace xmlns:inkml="http://www.w3.org/2003/InkML" xml:id="stk46" contextRef="#ctx0" brushRef="#br0">20431 17556 0,'35'0'60,"0"0"-49,69 69-4,-35-34 1,1 0 5,-1-1-4,36 36-1,-71-70 0,1 35-1,35-35 2,-36 34-3,1-34 0,-35 35 44,35-35-20,34 0-23</inkml:trace>
    </iact:actionData>
  </iact:action>
  <iact:action type="add" startTime="157717">
    <iact:property name="dataType"/>
    <iact:actionData xml:id="d47">
      <inkml:trace xmlns:inkml="http://www.w3.org/2003/InkML" xml:id="stk47" contextRef="#ctx0" brushRef="#br0">22307 17625 0,'-104'70'72,"-104"34"-66,138-35 1,-104 1 3,70 34-6,0-34 5,69-35 6,70-35 40,34-70-48,-34 35 0,0-34 2</inkml:trace>
    </iact:actionData>
  </iact:action>
  <iact:action type="add" startTime="157987">
    <iact:property name="dataType"/>
    <iact:actionData xml:id="d48">
      <inkml:trace xmlns:inkml="http://www.w3.org/2003/InkML" xml:id="stk48" contextRef="#ctx0" brushRef="#br0">21821 17660 0,'35'0'23,"-1"0"-7,-34 69-9,35 1 8,0-1-7,0 36 2,-1-36-3,1 1-1,-35-35 2,0-1-1,35 1 1,-35 0 8,-35-35 63</inkml:trace>
    </iact:actionData>
  </iact:action>
  <iact:action type="add" startTime="158381">
    <iact:property name="dataType"/>
    <iact:actionData xml:id="d49">
      <inkml:trace xmlns:inkml="http://www.w3.org/2003/InkML" xml:id="stk49" contextRef="#ctx0" brushRef="#br0">21369 17590 0,'35'0'8,"0"70"-1,-1-35 17,36 34-9,-35-69-8,34 0 0,1 0 2,69 0-1,-35 0 0,0 0-2,-34 0 1,-1 0 2,-34 0 0,0 35-2,-1-35 9,1 0 6,35 0 95</inkml:trace>
    </iact:actionData>
  </iact:action>
  <iact:action type="add" startTime="159070">
    <iact:property name="dataType"/>
    <iact:actionData xml:id="d50">
      <inkml:trace xmlns:inkml="http://www.w3.org/2003/InkML" xml:id="stk50" contextRef="#ctx0" brushRef="#br0">21786 15609 0,'-35'0'46,"1"0"-32,-1 0-7,35 35 1,-35-1 0,0-34-2,1 0 4,34 35-4,-70 35 11,70-1-10,0 1 0,-69 34 1,34 35 0,0-69-1,35 103 2,-35-68 1,1-1-3,34-34-2,0-1 3,0 1 1,0-1-2,0-34 1,0 0-1,0 34 2,0 1-2,-35-1 0,35 1 0,0 34 2,0-34-1,0-1 1,0 35-1,35-69-3,-35 35 12,34-36-10,-34 1 1,0 0-1,35-35 3,-35 35-5,0-1 2,0 1 2,35 0 0,-35 0-1,35 0 6,-35-1 1,34-34-6,1 35-3,-35 0 3,35-35-1,0 35 0,34-1 0,1-34-2,34 35 2,0-35 1,0 0-2,1 0 0,-36 0 2,-34 0 0,0 0-3,-1 0 25,1 0-9,-35-69-14,70 69 0,-36-70 0,1 70 0,-35-35 0,35 35 6,-35-34 9,35 34-14,-35-70-1,34-34 1,-34 34-2,0-69-1,35 35 1,-35 34 3,0 36-2,0-36-1,0 0 1,0 36-1,0-1 0,0-35 2,0-34-2,0 0 0,0 0 2,0-35-1,0-35 0,0 69-2,0 36 3,-35 34-2,35 0 10,0 1-1,-34-1-4,-1 0 5,0-34-8,0 34-2,35-35 1,-69 1 0,69 34-1,-35 0 0,0 35 1,35-35 9,-34 35-10,-1 0 6,35-34-4,-70-1-1,36 0 8,-1 0-9,-35 35 2,36 0 5,-1 0-5,35-34 1,-35 34 3,0 0 1,1 0 2,-1 0-8,0-35 1,-34 35-2,34 0 7,0 0-5,0 0-2,1 0 1,-1 35 9,0-35-10,0 0-1,35 34 2,-34-34 8,34 35 1,-35-35-9,0 35-4,0-35 14,35 35-11,-34-1 8,34 1 24,0 0 15</inkml:trace>
    </iact:actionData>
  </iact:action>
  <iact:action type="add" startTime="162986">
    <iact:property name="dataType"/>
    <iact:actionData xml:id="d51">
      <inkml:trace xmlns:inkml="http://www.w3.org/2003/InkML" xml:id="stk51" contextRef="#ctx0" brushRef="#br0">5525 15956 0,'34'0'68,"36"0"-38,-35 0-23,34 0 3,1 0-5,34 0 3,0 0-1,-34 0 2,-1 0-1,-34 0 1,0 0-2</inkml:trace>
    </iact:actionData>
  </iact:action>
  <iact:action type="add" startTime="163663">
    <iact:property name="dataType"/>
    <iact:actionData xml:id="d52">
      <inkml:trace xmlns:inkml="http://www.w3.org/2003/InkML" xml:id="stk52" contextRef="#ctx0" brushRef="#br0">5212 15922 0,'69'0'51,"36"34"-47,-36-34 4,-34 0-2,69 0 3,0 0-1,1 0-2,-1 0 3,0 0-2,-69 0 0,0 0 2,-1 0-2,1 0 9,-35-34 54</inkml:trace>
    </iact:actionData>
  </iact:action>
  <iact:action type="add" startTime="164496">
    <iact:property name="dataType"/>
    <iact:actionData xml:id="d53">
      <inkml:trace xmlns:inkml="http://www.w3.org/2003/InkML" xml:id="stk53" contextRef="#ctx0" brushRef="#br0">5768 15783 0,'-35'-35'16,"0"35"-1,1 0-6,-1 0-1,0 0 0,0 0-2,105 0 150,34 0-149,-34 0 3,34 0-5,-35 0 3,-34 0 1,35 0-2,-1 0 1,1 0-2,-36 0 2,1 0 16</inkml:trace>
    </iact:actionData>
  </iact:action>
  <iact:action type="add" startTime="167918">
    <iact:property name="dataType"/>
    <iact:actionData xml:id="d54">
      <inkml:trace xmlns:inkml="http://www.w3.org/2003/InkML" xml:id="stk54" contextRef="#ctx0" brushRef="#br0">2675 17208 0,'35'0'63,"0"0"-54,0 0-1,104 0-1,0 0-1,-105 0 3,71 35-2,-1-35 2,0 0-4,-69 0 4,0 0 0</inkml:trace>
    </iact:actionData>
  </iact:action>
  <iact:action type="add" startTime="170313">
    <iact:property name="dataType"/>
    <iact:actionData xml:id="d55">
      <inkml:trace xmlns:inkml="http://www.w3.org/2003/InkML" xml:id="stk55" contextRef="#ctx0" brushRef="#br0">21196 15817 0,'34'0'24,"1"35"-11,-35 69-4,0-69 0,0 35-4,0 69 4,0-35-1,0 35 0,0 105 0,0-210-2,0 140 2,0-70 0,-35 35-1,1 35 1,34-69 2,-35-1-3,35 35-1,0-70 2,0 1 0,0 34-1,35-34 2,-35 34-1,69-69-1,-34 34 0,-1-34 9,1-35 23,-35 35-32,35-35 1,0 35 15,-1-35-14,1 0-2,0 0 7,34 0-4,-34 0-3,35 0 2,-1 0-2,35-35 0,1 35 0,34 0 1,-35-35 0,0 0-1,-34 1 2,-36-1 8,1 35-13,0-70 37,0 70-32,-1-34-3,-34-36 1,35 35 0,0-34 3,-35-1-4,0 1 2,0 34 1,0 0-2,0 0-1,35 1 11,-35-1-10,0-35 2,0 1 0,34-1-2,-34 35-2,0-69 4,0 35-1,0-36 0,0 1 0,0 0 0,0-35 0,-34 0-1,-36 34-1,70 71 2,-35-71 2,-34-34-4,34 70 4,0 34-3,1-35-1,-1 1 1,-35 34 3,36-34-4,-36-1 4,35 35-4,-34-34 4,-1 34-4,70-34 1,-34 69 2,-1-35 13,0 35-7,0 0 9,35-35-16,-34 35-1,-1 0 11,0 0-12,-34 35 0,34 34 2,-35-34 0,36 0 2,-1 0-2,-35-1 0,36 1-4,-1 0 6,0 34-3,0-34 2,35 0-2,-34 69 1,-1-69 1,35 0-4,-35 69 4,1-34-2,-1-1 1,35-34 0,0 34-1,0-34 3,0 0-4,0 0 1,0-1 26,0 1-25,0 0-2,0 0 63,0 0-22,35-1-40</inkml:trace>
    </iact:actionData>
  </iact:action>
  <iact:action type="add" startTime="172985">
    <iact:property name="dataType"/>
    <iact:actionData xml:id="d56">
      <inkml:trace xmlns:inkml="http://www.w3.org/2003/InkML" xml:id="stk56" contextRef="#ctx0" brushRef="#br0">2953 16965 0,'105'34'102,"34"1"-96,-70-35 1,35 0 2,1 35-1,-1-35-2,-69 0 1,34 0 2,-34 0-1,0 0-1,-1 0 1,1-35 108</inkml:trace>
    </iact:actionData>
  </iact:action>
  <iact:action type="add" startTime="173834">
    <iact:property name="dataType"/>
    <iact:actionData xml:id="d57">
      <inkml:trace xmlns:inkml="http://www.w3.org/2003/InkML" xml:id="stk57" contextRef="#ctx0" brushRef="#br0">4656 17034 0,'0'0'0,"35"0"92,34 0-85,1 0 3,-36 0-4,1 0 4,69 0-3,-69 0-2,0 0 11,0 0-7</inkml:trace>
    </iact:actionData>
  </iact:action>
  <iact:action type="add" startTime="174561">
    <iact:property name="dataType"/>
    <iact:actionData xml:id="d58">
      <inkml:trace xmlns:inkml="http://www.w3.org/2003/InkML" xml:id="stk58" contextRef="#ctx0" brushRef="#br0">5803 17138 0,'69'0'62,"-34"0"-55,34 0-1,36 0 2,-36 0 0,1 0-1,34 0 3,-35 0-2,-34 0 0,0 0 5,0 0 20</inkml:trace>
    </iact:actionData>
  </iact:action>
  <iact:action type="add" startTime="175295">
    <iact:property name="dataType"/>
    <iact:actionData xml:id="d59">
      <inkml:trace xmlns:inkml="http://www.w3.org/2003/InkML" xml:id="stk59" contextRef="#ctx0" brushRef="#br0">22273 14218 0,'-35'35'14,"0"-35"8,35 35-13,-35-35 0,-34 35-1,34-1-4,0-34 4,-34 0 2,-1 35-3,1-35 1,-35 0 1,-70 0-1,0 0-1,-34 0 0,34 0 0,-34-35 0,103 1 3,36-1-3,-1-35 2,36 36-2,-1-1 1,0-69-1,35 34 1,0 0-1,-35-69 1,1 0 1,-1 35-3,0-70 0,35 70 3,0-35 0,0 35-1,0-35 0,35 0-2,0 104 4,-1-69-4,1 34 1,35-34 2,-1 34-3,-34 1 4,0-36-3,-1 36 2,1-1-4,0 1 3,0-1 0,-1 1 0,1 34-1,-35 0 2,70-34 0,-70 34-4,69-69 3,-34-1 0,0 71 1,-1-36-1,-34 35-1,35-34 1,0 34-1,0 0 1,-1 35-1,1 0 10,-35-35-9,35 35 7,-1 0-1,1 0-6,35 35 1,-1 35-3,-34-35 4,34 34-1,-34 1-5,69 103 4,1-68 1,-71 68-3,36-33 3,-1 68-1,1-34 0,-70-70-1,35 70 0,-35 35 2,0-36-2,0-68 2,0 69-1,0 34 0,0-104-3,0 70 2,-35 0 3,0-70-3,35 1 1,0-36 0,-35 35-1,1 1 0,-1-36 2,0-34-2,0 35 2,35-36-1,0 1-1,-34-35 1,-1 35-1,35 0 8,0-1-6,-35-34-2,0 0 39,1 0 15</inkml:trace>
    </iact:actionData>
  </iact:action>
  <iact:action type="add" startTime="181990">
    <iact:property name="dataType"/>
    <iact:actionData xml:id="d60">
      <inkml:trace xmlns:inkml="http://www.w3.org/2003/InkML" xml:id="stk60" contextRef="#ctx0" brushRef="#br0">21682 16096 0,'0'0'3,"-70"0"9,36 0-5,-36 0 1,35 0-1,-34 0 2,34 34 0,-34 1-2,34 0-2,0 34 5,35 1-2,0-35 0,0 34-1,-34 1 0,34 69 2,-35-35-2,35 35-1,0 35 2,0-35 1,0 35-1,0-70 0,35 35 0,103 139-3,-68-208 4,-1 34 0,70 0-2,-69-69 0,-1-35 2,1 35-2,-1-35 2,1 0-4,34 0 4,0 0-1,1 0 0,34-35 0,-35 0-1,174-69 2,-174 35-2,70-71-1,-70 1 2,70 0 1,-70 0 0,-34 0-1,-70 35-1,0-35-2,0 0 4,0 35-1,0-35 0,-105-105 0,36 70 0,-70-34 1,35 69-5,-1 0 5,71 104-1,-105-104 0,34 69 0,1 1 0,0 34 0,-70 0 2,139 35-6,-104 0 4,-104 0-1,104 0 3,70 70-3,-105-35 1,70 34-3,34 1 4,1-1-1,34 35 0,0 1 0,1 69 1,-1 34-2,-35-34 1,70-105-2,-34 175 2,-1-70 0,0-70 1,35 0-2,0 35 1,0-34-1,0-36 0,0 1 1,0-1-1,0 1 1,0-1 2,35 1-3,-35-1 1,35 1-3,-1-1 4,36 1 7,-35-35 8,34-35-16,0 0-2,1 0 1,34 0 2,0 0-1,35-35 0,70 0 0,-70-34-2,69-1 3,-138 70-2,34-70 1,35-34-1,-35 35 2,-34-1-1,-1-69 0,-34 35-3,35-1 4,-36 1-1,-34 0 0,0 0 0,0 34 0,0-34 0,-34-35-2,-1 34 2,35 36-1,-70-35 2,1-1-1,34 1 0,-34 0 0,-1-1-2,-34 1 2,69 35 0,-34 34-1,-1 0 2,1 0 0,-36 35-2,1 0-1,-35 0 1,0 0 2,70 35-1,-70 0 0,69 34-1,1-34 3,-1 35-3,1-36-1,34 36 2,0 0-1,1 34 2,-1-35-1,35 36 0,-35-36 0,35 70-2,0-34 2,0-36 0,0 70-1,-35-35 1,35 1 1,0-36-1,0 35-3,0-34 3,0 0 1,0-1-1,0 1 0,0-1 0,35-34 0,-35 34 0,70-34-1,-36 0 0,1 0 2,0-1-2,34 1 1,1-35-1,-1 0-2,1 0 5,69 0-3,-70 35 2,70-35-1,0 0 0,35 0-1,-35 0 2,0-35-4,-70 0 3,1 35 1,-1-69-1,-34-1-1,0 1 2,0-1-1,-1-34-1,-34 0 0,0-1 1,0 36 0,-34 34 0,34 0-1</inkml:trace>
    </iact:actionData>
  </iact:action>
  <iact:action type="add" startTime="188043">
    <iact:property name="dataType"/>
    <iact:actionData xml:id="d61">
      <inkml:trace xmlns:inkml="http://www.w3.org/2003/InkML" xml:id="stk61" contextRef="#ctx0" brushRef="#br0">2397 17556 0,'70'0'70,"34"0"-62,70 34-2,104 1 3,0 0-2,35-35 2,34 35-2,139-35 2,-208 0-1,522 0-2,-522 0 1,208 0 2,209 0-2,-417 0 1,208 0 0,-208 0 1,-139 0-1,35 34-2,-104-34 2,-1 0 0,-34 0 8,0 0-8,-1 0 0,36 0-2,34 0 1,35 0 1,-35 0 0,-69 0 0,69 0 1,-34 0-2,-35 0 1,-1 0-2</inkml:trace>
    </iact:actionData>
  </iact:action>
  <iact:action type="add" startTime="193350">
    <iact:property name="dataType"/>
    <iact:actionData xml:id="d62">
      <inkml:trace xmlns:inkml="http://www.w3.org/2003/InkML" xml:id="stk62" contextRef="#ctx0" brushRef="#br0">3718 17417 0,'0'0'1,"-139"0"7,69 0-1,-34 0 0,69 0 10,1 0-2,-1-35 0,0 0-7,-34-35 0,-1 36 0,-34-71-1,-35 1 3,-70-70-4,1-34 1,-35 34 2,138 104-2,-138-138 2,69 69-2,1-35 1,-1 35-2,70 0 2,-35-35 0,35 70 0,34-1 0,35 1 0,1 69 0,-1-69-2,35 35 1,0-1 2,0 1-1,0 34-1,0-35 2,0 36-2,0-36-1,0 35 2,35-34 8,-35 34-7,34 0-1,36-34-1,34 34 0,0 0 1,1 0 0,34 1 0,-35-1 0,35 35 0,-35 0 0,70-35 0,69 0-2,-69 35 1,-1 0 2,36 0-1,173 0-1,-278 0 2,313 35-3,-243-35 2,243 70 0,-35-1 0,0 1 0,-69-1 1,174 35-2,-70 1 4,-209-36-5,209 1 0,-208-35 2,68 34 3,-33-34-5,68 34-1,-68-34 5,138 0-5,-278-35 3,105 35-1,34-1 2,0 1-1,-208-35-1,34 35 1,1-35 0,-35 0 18,-1 0 12,1 0-34,0 35 8,0-35-8,-1 34 4,1-34 0,-35 35 0,35-35 0,0 0-1,-35 35 8,34-35-4,1 0-2,0 70-3,34-70-2,-34 34 5,0-34-2,-35 70 6,34-35-10,1-1 8,-35 36-4,35-70-1,-35 69 4,0 1-4,35-1 0,-35 36 6,0-36-8,0 36 4,0 34 0,-35 34 0,-35-138 0,36 69-2,-70 36 4,34-71-4,1 1 10,69-36-11,-70 1 1,35 35-2,-34-70 5,-35 69-1,34-34-1,-34-35 1,34 35 7,-34-1-13,0-34 4,34 35 1,-34-35 2,35 0 0,-36 0-2,36 0 0,34 0-2,0 0 3,-34 0 3,-35 0-5,69 35 1,0-35 4,-34 35-2,-1-35-7,1 0 8,34 0 4,0 34 27,0-34-27,35 35 2,-69 0-8,34-35 5,0 35-4,1-35-1,34 35-2,-35-35 4,0 34-2,35 1 5,-35-35-2,1 35 11,-1 0-5,0-1-11,0 1 1,1 0 0,34 0 2,-35-35 0,0 0-2,0 34 0,-34-34 8,-1 35-7,36 0 0,-36 0-1,-34-35 3,35 34-3,34 1-1,-35-35 1,36 35 2,-1-35-1,0 35 8,0-35 246,35 35 127,-34-35-384,34 34 2,-35-34 3,-35 35-2,36 0-3,-36 0 5,1-1-4,34 1 2,0-35-1,0 0 351,35 35-350</inkml:trace>
    </iact:actionData>
  </iact:action>
  <iact:action type="add" startTime="199884">
    <iact:property name="dataType"/>
    <iact:actionData xml:id="d63">
      <inkml:trace xmlns:inkml="http://www.w3.org/2003/InkML" xml:id="stk63" contextRef="#ctx0" brushRef="#br0">11883 16582 0,'0'-35'55,"35"35"-23,0 0-25,34 0 0,70-34 2,35-1-2,35 0 2,34 0-2,139-34 0,209 34 1,-140 0 1,-68-34-2,-71 34-1,349 0 3,-210 35-2,-138-34 1,34 34 0,105-35 0,-209 35 1,-104 0-3,0-35 1,-34 35 1,-36 0 0,-34 0-1,0 0 2,-1 0 38,140 0-27,-104 0-17,34 0 3,-35 0 2,-34 0-1,35 0 2,-1 0-2,-34 0 1,34 0 2,-34 0-6,0 0 5,-1 0-1,1 0 0,35 0-1,-1 0 1,70 0 0,-35 0-1,35 0 0,-34 0 2,-71 0-1,36 0 0,-1 0 0,1 0 0,34 0-2,-34 0 3,34 0-2,-35 0 1,1 0 0,-35 0-1,-1 0 2,36 0-3,-35 0 27</inkml:trace>
    </iact:actionData>
  </iact:action>
  <iact:action type="add" startTime="65007">
    <iact:property name="dataType"/>
    <iact:actionData xml:id="d64">
      <inkml:trace xmlns:inkml="http://www.w3.org/2003/InkML" xml:id="stk64" contextRef="#ctx0" brushRef="#br0">4552 12133 0,'34'0'325,"1"0"-311,0 0 2,0 0-2,-1 0-5,1 0 7,0 0-3,0 0 4,-1 0-9,36 0 8,-35 0 5</inkml:trace>
    </iact:actionData>
  </iact:action>
  <iact:action type="add" startTime="66488">
    <iact:property name="dataType"/>
    <iact:actionData xml:id="d65">
      <inkml:trace xmlns:inkml="http://www.w3.org/2003/InkML" xml:id="stk65" contextRef="#ctx0" brushRef="#br0">4447 12133 0,'35'0'165,"0"34"-152,0-34 18,-1 0 38,1 0-61,0 0 8,0 0-2,-1 0 11,1 0-17,0 0 17</inkml:trace>
    </iact:actionData>
  </iact:action>
  <iact:action type="add" startTime="67492">
    <iact:property name="dataType"/>
    <iact:actionData xml:id="d66">
      <inkml:trace xmlns:inkml="http://www.w3.org/2003/InkML" xml:id="stk66" contextRef="#ctx0" brushRef="#br0">4274 12376 0,'35'0'127,"-1"0"-119,36 0-1,-36 0 1,1 0-4,0 0 4,0 0 2,-1 0-4,1 0 1,0 0 10,0 0-3,-1 0 57,1 0-40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3:11:36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61">
    <iact:property name="dataType"/>
    <iact:actionData xml:id="d0">
      <inkml:trace xmlns:inkml="http://www.w3.org/2003/InkML" xml:id="stk0" contextRef="#ctx0" brushRef="#br0">8061 13523 0,'-35'0'33,"35"70"-27,-69-1 1,-1 1 0,36-36 2,-36 1 0,-69 69-2,0-34 1,0 0 0,70-36-2,-174 71 3,-70-1-3,0 0 2,35-34-1,0-1 4,-35 1-3,1-35-3,-140-35 2,104 0 2,71 0-1,-1-35 0,-35-35-1,70 1 2,-105-36-3,279 71 2,-209-71-1,0 1 2,69 0-2,35 34 2,70-34-1,35 34-1,-36-34 1,36 35-1,0-1 1,-1-69 0,1 70 0,34 34 0,0-35 1,0 1-6,1 34 7,-36-69-1,70-1-1,-69 36-1,34-35 0,0-1 0,-34-69 1,-1 70 0,35 0-1,1 0 2,34-1-2,0 71 3,-35-36 3,35 35-5,0 0 1,0 1-1,0-1-2,35 0 2,-35-69 1,69 34-1,-34 36-2,34-1 1,-34 0 2,0-34 0,69 34-2,-69 0 1,0 0-2,69 35 3,0-69-2,35-1 3,-70 70-4,36-35 2,-1 1 1,0-36-2,-34 70-1,-1-35 2,-69 1 1,70 34-2,-70-35 1,34 0-1,1 35 15,0-35-5,0 35-8,-1-34-1,36-1-2,-35 35 1,-1 0 2,71-70-2,-36 70 0,35 0 2,1-34-1,-36 34 0,35-35-1,105 35 1,-70 0-1,0-35 2,-35 35-2,70 0 1,34 0 1,-34 0-5,139 0 4,-174 0 1,243 0-1,-104 0-1,139 0 2,-104 0 2,-105 0-6,174 35 1,-138 0 2,34-35 0,-140 34-1,175 1 1,-104 0 2,-105 0-3,-69-1-2,69-34 4,35 35-2,-104 0 2,34 0-2,1-1 3,-1 1-4,-34 0 2,34 0-2,-69-1 3,35 1-1,0 0 8,0 0-9,-35 0 2,34 34 5,-34 1-7,70 34 4,-70-35-5,35 36 3,-1-1-3,-34 35 2,0-35-1,35 1 1,-35-36 0,0 1-1,0-1 2,0-34-1,0 34-2,0-34 2,0 0 1,0 0-2,0 0 0,0 34 3,-35-34-4,1 69 1,-1-34 2,0-36-1,35 1-1,-35 0 1,1 34 0,34 1 0,-70-35 0,70-1-1,-35 36 0,1-35 2,34 0 6,-35-1-6,0-34-2,35 35 15,-35-35-6,1 35-1,-1-35 1,0 0-9,0 35 0,1-35 3,-1 34-2,0-34 0,0 35-2,-34-35 2,34 35 7,-69 0-6,34-1-1,1 1 1,-1 0-2,1 0 0,-1-1-2,36 1 6,-36-35-4,70 35 9,-35-35-10</inkml:trace>
    </iact:actionData>
  </iact:action>
  <iact:action type="add" startTime="7616">
    <iact:property name="dataType"/>
    <iact:actionData xml:id="d1">
      <inkml:trace xmlns:inkml="http://www.w3.org/2003/InkML" xml:id="stk1" contextRef="#ctx0" brushRef="#br0">4274 12202 0,'0'-35'174</inkml:trace>
    </iact:actionData>
  </iact:action>
  <iact:action type="add" startTime="8573">
    <iact:property name="dataType"/>
    <iact:actionData xml:id="d2">
      <inkml:trace xmlns:inkml="http://www.w3.org/2003/InkML" xml:id="stk2" contextRef="#ctx0" brushRef="#br0">2710 12202 0,'35'0'94,"34"0"-88,1 0 3,-1 0-3,36 0 2,34 0 0,-35 0-2,35 0 2,35 0 2,34 0-3,-138 0 1,103 0-2,-103 0 3,69 0-3,-35 0 4,-35 0-4,1 0 3,-35 0 0,-1 0-4,36 0 2,-35 0 11,34 0-11,-34 0 9,34 0-9,1 0 1,-1 0 0,-34 0-2,35 0 3,-1 0 0,-34 0 3,34 0 5,-34 0 8,0 0-8,0 0-6,-1 0-2,-34 35 1,35-35-3,35 0-2,-36 35 11,1-35-7,0 0-2,0 0 9,-1 34-6,1-34-3,35 35 25,-1-35-19,-34 0 51,0 0-48,-1 0-1,1 0-11,0 0 5,0 0 0,-1 0-2,1 0 23</inkml:trace>
    </iact:actionData>
  </iact:action>
  <iact:action type="add" startTime="9816">
    <iact:property name="dataType"/>
    <iact:actionData xml:id="d3">
      <inkml:trace xmlns:inkml="http://www.w3.org/2003/InkML" xml:id="stk3" contextRef="#ctx0" brushRef="#br0">4691 12202 0,'0'-35'32,"-35"1"-7,35-1-17,-35 0 2,-34 0 0,69-34-2,-35 69-1,0-70-1,35 35 2,-69-34 9,69 34-10,0 0 2,0-34-1,-35 69-2,35-35 4,0-34-5,0 34 3,0 0 2,0-34-2,0 34 8,0 0-11,0 0 27,0 1-18,0-1 1,0-35 2,0 35-2,35 35-6,-35-34-3,34-1 2,1 0 0,-35 0 1,35 35-2,-35-34 1,35 34 1,-1 0 5,1 0 82,-35 34-91,104 36 12,-104-35-13,35-1 7,-35 1-5,35 0 2,0-35 14,-35 35-14,0 0 8,34-1 1,-34 1-11,0 0 0,0 0 2,35-1 10,-35 36-10,0-35 0,35-1-2,-35 1-1,0 35 13,0-36-1,0 1-9,0 0 0,0 0-3,0-1 13,0 1-13,0 0 5,0 0-2,0 34 4,0-34 5,0 0-1,0 0-7,0-1 6,-35-34-8,35 35 9,0 0 86,-35-35-89,1 0 28,-1 0-12,0 0 50,35 35 128</inkml:trace>
    </iact:actionData>
  </iact:action>
  <iact:action type="add" startTime="15935">
    <iact:property name="dataType"/>
    <iact:actionData xml:id="d4">
      <inkml:trace xmlns:inkml="http://www.w3.org/2003/InkML" xml:id="stk4" contextRef="#ctx0" brushRef="#br0">3440 11889 0,'0'-35'6,"0"1"110,0-36-107,0 35-1,0-34 1,0 34-6,0 0 7,35-34-4,-35-35 4,34 104-3,-34-70 0,0 1 2,0-1-2,0 0 1,0-34-1,-34 104 2,34-35-4,0-34 6,-35 69-4,35-35-1,-35 35 17,35-35-13,0 1-3,-35 34 16,1-35-17,-36 35 57,35 0-47,-34 0 3,34 0-12,-34 0 5,34 0-3,0 0-2,0 35 8,35-1-8,-34-34 3,-1 35-3,35 0-1,0 0 4,-35-1-2,0 1 0,1 35-3,-1-36 3,0 1 2,0 35-2,1-1 7,34-34-7,0 0 0,0 0-3,0 34 10,0-34 3,0 0-10,0 34 6,0-34-6,0 0 0,0-1-2,0 36 4,0-1-2,0 1 0,0-35-3,34 69 5,-34-69-4,0 0 3,35-1-1,0 1-2,-35 0 25,35-35 10,-1 0 23,1 0-50,0 0-7,0 0 9,-1 0-4,1 0-2,0 0 6,0 0 0,-1-35-8,1 0 6,0 35-6,-35-34-1,35 34 1,-1 0-2,-34-35 4,35 0-1,0 35 5,-35-35 2,35 35-1,-1-34-7,1-1 6,-35 0-8,0 0 11,35 35-9,-35-35 13,35 1-5,-35-1-6,34 0-1,-34 0 2,0 1 15,0-1-3</inkml:trace>
    </iact:actionData>
  </iact:action>
  <iact:action type="add" startTime="30921">
    <iact:property name="dataType"/>
    <iact:actionData xml:id="d5">
      <inkml:trace xmlns:inkml="http://www.w3.org/2003/InkML" xml:id="stk5" contextRef="#ctx0" brushRef="#br0">3336 15574 0,'-35'-35'22,"0"1"-13,0-36-2,1 70 1,-1-35 1,0 1-4,0 34 4,1-35-2,-1 35 0,0 0 10,0-35-1,1 35-10,-1 0 1,0 0 3,0 0-3,1 0 16,34 35 16,0 34-31,0-34-1,0 0 0,0 0 2,0 34-2,0 1 0,34-36 1,1 71 1,0-71-1,0 1-3,-35 35 4,69-36-1,-69 1 0,35 0-1,-35 0 2,35 0-1,-35-1 6,34-34-5,-34 35-4,0 0 13,-34-35 77,-1 0-83,0 0 5,0 0-4,1 0-4,-1 0-1,35-35 0,-70 35 0,36 0 14,-1 0-6,35-35 146</inkml:trace>
    </iact:actionData>
  </iact:action>
  <iact:action type="add" startTime="32026">
    <iact:property name="dataType"/>
    <iact:actionData xml:id="d6">
      <inkml:trace xmlns:inkml="http://www.w3.org/2003/InkML" xml:id="stk6" contextRef="#ctx0" brushRef="#br0">3231 15748 0,'70'-35'30,"-1"35"-24,1 0 3,34 0 0,-34 0-1,-36 0-2,36 0 1,-35 0 9</inkml:trace>
    </iact:actionData>
  </iact:action>
  <iact:action type="add" startTime="32420">
    <iact:property name="dataType"/>
    <iact:actionData xml:id="d7">
      <inkml:trace xmlns:inkml="http://www.w3.org/2003/InkML" xml:id="stk7" contextRef="#ctx0" brushRef="#br0">3301 15991 0,'69'0'63,"-34"0"-57,35-35-1,-1 35 5,-69-34-1,70 34-2,-36 0 2,1 0-2,0 0-1,0 0 2,-1 0 8,1 0-11</inkml:trace>
    </iact:actionData>
  </iact:action>
  <iact:action type="add" startTime="33022">
    <iact:property name="dataType"/>
    <iact:actionData xml:id="d8">
      <inkml:trace xmlns:inkml="http://www.w3.org/2003/InkML" xml:id="stk8" contextRef="#ctx0" brushRef="#br0">3683 15505 0,'35'0'83,"0"34"-74,-1-34-2,1 70 1,35-70-1,-1 69 1,-34-69 1,0 70-3,-1-70 1,1 0 3,-35 35-4,35-1 4,0-34-4,-35 35 4,34-35 2,-34 35 6,0 0 47,0-1-50,0 1 7,-34-35-6,-1 0-8,0 0-4,-34 35 6,-1 0-3,1 0 6,69-1-4,-35-34-1,0 35 16</inkml:trace>
    </iact:actionData>
  </iact:action>
  <iact:action type="add" startTime="36805">
    <iact:property name="dataType"/>
    <iact:actionData xml:id="d9">
      <inkml:trace xmlns:inkml="http://www.w3.org/2003/InkML" xml:id="stk9" contextRef="#ctx0" brushRef="#br0">5038 15400 0,'-35'0'63,"-69"0"-56,35 0 1,-1 0 8,-34 35-7,0 0-5,69 0 14,0 34-11,0-34 8,35 34-6,0-34-3,0 0 2,35 0 0,35 69-1,-36-69 2,36-1 0,-35-34-3,-1 0 1,1 35 1,-35 0 1,35-35 14,-35 35-8,35-35-8,-35 69 1,0-34 0,-35-35 1,0 35-4,0 0 4,1-35 0,-1 34-3,0-34 10,0-34 8,35-1-16,-34-35-2,34 36 1</inkml:trace>
    </iact:actionData>
  </iact:action>
  <iact:action type="add" startTime="37471">
    <iact:property name="dataType"/>
    <iact:actionData xml:id="d10">
      <inkml:trace xmlns:inkml="http://www.w3.org/2003/InkML" xml:id="stk10" contextRef="#ctx0" brushRef="#br0">5455 15366 0,'0'0'4,"-35"0"-1,-34 0 4,-1 0-1,36 69 4,-36-69-1,35 70-1,-34-36-4,69 36 5,0 34 0,0-69-2,0 0 2,0-1-2,0 36 2,0-35 4,0-1 3,69-34-7,-34 35-3,0-35 3,34 35-1,-69 0-1,35 0 0,0-1 2,-35 1 23,0 0-10,0 0-6,-35-1-9,35 1 2,-69 0-3,34-35 2,0 0-1,-34 0 2,34 0-1,-35 0 0,36 0 0,-1 0-1</inkml:trace>
    </iact:actionData>
  </iact:action>
  <iact:action type="add" startTime="38066">
    <iact:property name="dataType"/>
    <iact:actionData xml:id="d11">
      <inkml:trace xmlns:inkml="http://www.w3.org/2003/InkML" xml:id="stk11" contextRef="#ctx0" brushRef="#br0">5768 15887 0,'0'35'61,"0"-1"-53,0 1-1,0 0 9,0 0-1,0 0-7,35-1 13,-1-34-3,1 0-10,0 0-2,0 0 2,34-34-2,-34 34 4,34-105-4,-34 70 3,0-34 0,0 34-1,-1 0-1,-34 1 2,0-1 3,0 0-2,0 0-2,-34 35-2,-1-34 3,0 34 0,0-35-4,1 35 10,-1 0 2,0 0 0,0 35-11,1-35 2,-1 0 0,0 34-1,0-34 1,1 0 1,-1 35 12,35 0 4,0 34-19,0-34 10,35-35-2,-1 35-4,1-35 4</inkml:trace>
    </iact:actionData>
  </iact:action>
  <iact:action type="add" startTime="39160">
    <iact:property name="dataType"/>
    <iact:actionData xml:id="d12">
      <inkml:trace xmlns:inkml="http://www.w3.org/2003/InkML" xml:id="stk12" contextRef="#ctx0" brushRef="#br0">4447 16756 0,'0'0'1,"-34"-35"15,34 1-9,-104-36 1,69-34-2,-35 34 3,70 35-1,-69-34 0,34 34 0,35-34-1,-35 34 2,35-35-3,-34 36 2,34-36 0,0-34-2,0 34 4,0 1-4,0-1 4,0 35-1,0-34-5,0 34 4,34 0 0,1 35 2,0-69-3,34 34 0,-34-34 2,35 34-2,-70 0 0,69-35 1,-69 36 0,69-36 1,-34 35 12,0 35-5,0-34 8,-1 34-15,1 0-5,0-35 4,0 35 1,-1-35 0,1 35 5,0 0 8,34 35 11,-34 0-16,0-1-12,0 36 4,-35-35-1,34-1-1,-34 1 0,35 0 2,-35 0 5,35 34-6,-35-34 0,0 0 0,0 34 0,0 1 1,0-35 6,0 34-8,0-34 0,0 0 0,0-1 3,0 1-3,0 35 1,-35-36 0,35 36-2,0 0 2,0-36 0,-35 1 0,1 35 7,34-36 7,-35-34-13,35 35-1,-35 0 0,0 0-1,1-35 1,34 34-2,-70-34 3,70 35-2,-35 0 0,1-35 2,34 35 7,-35-35-9,0 0 8,0 0 2,-34 0-1,34 0-2,0 0 72,1 0-41,-1 0 20</inkml:trace>
    </iact:actionData>
  </iact:action>
  <iact:action type="add" startTime="43988">
    <iact:property name="dataType"/>
    <iact:actionData xml:id="d13">
      <inkml:trace xmlns:inkml="http://www.w3.org/2003/InkML" xml:id="stk13" contextRef="#ctx0" brushRef="#br0">6880 15678 0,'35'0'79,"69"35"-73,0-35 4,35 0-3,-35 35-1,0-35 4,1 0-5,-71 0 3,36 0 0,-35 0 8</inkml:trace>
    </iact:actionData>
  </iact:action>
  <iact:action type="add" startTime="44321">
    <iact:property name="dataType"/>
    <iact:actionData xml:id="d14">
      <inkml:trace xmlns:inkml="http://www.w3.org/2003/InkML" xml:id="stk14" contextRef="#ctx0" brushRef="#br0">6810 16061 0,'70'0'64,"-1"0"-58,1 0-1,34 0 5,0 0-3,-34 0-1,34 0 4,-35 0-1,1 0-2,-1 0-1,-34 0 1,35 0 3,-36 0-3</inkml:trace>
    </iact:actionData>
  </iact:action>
  <iact:action type="add" startTime="44716">
    <iact:property name="dataType"/>
    <iact:actionData xml:id="d15">
      <inkml:trace xmlns:inkml="http://www.w3.org/2003/InkML" xml:id="stk15" contextRef="#ctx0" brushRef="#br0">7679 15400 0,'0'35'62,"69"69"-55,1-34-2,34 69 5,-69-139-1,104 139-4,-70-70 5,36 36-1,-71-70-3,1-35-1,-35 69 49,0-34-44,-35 0-2,1-1-1,-36 71 2,1-36 1,34-34-5,-35 34 3,36-69-1,-1 35 1,104-35 134,-34-35-138</inkml:trace>
    </iact:actionData>
  </iact:action>
  <iact:action type="add" startTime="45756">
    <iact:property name="dataType"/>
    <iact:actionData xml:id="d16">
      <inkml:trace xmlns:inkml="http://www.w3.org/2003/InkML" xml:id="stk16" contextRef="#ctx0" brushRef="#br0">8999 15678 0,'-34'0'36,"-1"0"-30,0 70-1,0-70 3,-34 35 0,-1-1 1,36 1-2,-36 0 7,70 0-5,0-1 14,0 1-15,35 35 8,0-70-9,-1 35 15,1-35 4,-35 69-21,0 1 11,-35-36-8,1 1 0,-36 0 1,1 0-3,-1-1 1,35-34 0,-34 35 3,-1-35-4,70-35 34,0 1-32,35 34-2</inkml:trace>
    </iact:actionData>
  </iact:action>
  <iact:action type="add" startTime="46269">
    <iact:property name="dataType"/>
    <iact:actionData xml:id="d17">
      <inkml:trace xmlns:inkml="http://www.w3.org/2003/InkML" xml:id="stk17" contextRef="#ctx0" brushRef="#br0">10285 15644 0,'0'0'3,"-70"0"0,36 0 12,-71 34-4,36 1-2,-35 35-7,-70-36 11,-139 140 7,279-174 27,34 70-17,104-1-14,0 36 18,-69-105-24,-35 34 0,35 36 6,-35-35-12,0-1 6,0 1-2,0 0 0,-35-35-2,0 69 3,0-69-2,-34 35 4,-1-35 2,70 35-7,-34-35 4,34-35 39,0 0-35</inkml:trace>
    </iact:actionData>
  </iact:action>
  <iact:action type="add" startTime="46894">
    <iact:property name="dataType"/>
    <iact:actionData xml:id="d18">
      <inkml:trace xmlns:inkml="http://www.w3.org/2003/InkML" xml:id="stk18" contextRef="#ctx0" brushRef="#br0">10285 16061 0,'-35'0'40,"-34"35"-34,69-1 1,-70 1 2,70 0 5,0 34 2,0-34 8,70-35-2,34 0-14,0 0-2,0-69 1,70-36 2,-139 105-1,0-104 0,-1 69-2,-34 0 3,0 1 0,-34 34 7,34-35-10,-35 35 10,0 0-1</inkml:trace>
    </iact:actionData>
  </iact:action>
  <iact:action type="add" startTime="47302">
    <iact:property name="dataType"/>
    <iact:actionData xml:id="d19">
      <inkml:trace xmlns:inkml="http://www.w3.org/2003/InkML" xml:id="stk19" contextRef="#ctx0" brushRef="#br0">11432 15678 0,'-35'35'25,"35"0"-19,-70-35 5,36 35-6,-1-1 3,35 1 7,0 0 9,0 0-16,0-1 0,0 1 5,0 0 3,35 0-7,-35 0-1,0-1 4,0 1-3,0 0 0,0 34-1,-35-34-2,-35 35 5,1-36-3,-1 1-3,1-35 1,34 35 2,0-35 2,1 0 5</inkml:trace>
    </iact:actionData>
  </iact:action>
  <iact:action type="add" startTime="47704">
    <iact:property name="dataType"/>
    <iact:actionData xml:id="d20">
      <inkml:trace xmlns:inkml="http://www.w3.org/2003/InkML" xml:id="stk20" contextRef="#ctx0" brushRef="#br0">11849 16096 0,'0'34'54,"0"36"-45,0-35-2,0-1 9,0 1-8,0 0-1,0 0 7,34-35 2,1 0-8,35 0 1,34-35-4,-35-35 3,1 1 0,-35 34-1,-1-34 4,-34-1-4,0-34 0,0 69 1,0 0-1,0 0 8,-69 35 18,-1 0-29,1 0 5,-35 70 0,-35-1-2,0-34 0,-35 0 0,70 0 4,-1 0-6,71-35 11</inkml:trace>
    </iact:actionData>
  </iact:action>
  <iact:action type="add" startTime="49296">
    <iact:property name="dataType"/>
    <iact:actionData xml:id="d21">
      <inkml:trace xmlns:inkml="http://www.w3.org/2003/InkML" xml:id="stk21" contextRef="#ctx0" brushRef="#br0">8131 16826 0,'0'-35'29,"69"0"27,-69 0-50,70 1 1,-70-1 3,34-35-1,1 35-2,0 1 0,-35-36-1,0 35 3,0 1-1,0-105-1,0 34 2,0 1-3,0 0 4,35-1-3,-1 1-1,1 35 2,0 34-1,0-35 2,-1 36-1,1-1-1,-35 0-1,35 35 2,-35-35 0,0 1-1,35 34 3,-1 0 7,1 0-13,0 0 5,0-35-1,69 35 0,-35 0 0,-34 0-1,0 0 1,0 0 0,-1 0 7,1 69 18,-35 36-27,0-36 2,0 35 0,0 35 0,0-69-2,0 69 2,0 0 2,0-104-2,0 34-4,-35 36 4,1-71 2,34 1-2,-70 35-2,70-36 2,-69 36 2,34-35-3,-35 0 0,1-35 9,34 34-7,-69-34-2,34 0-1,1 0 2,-1 0 0,36 0 0,-1 0-1,0 0 25,35-34-26,-35-71 1,35 36 1,0 34 1,0 0-1,0-69 0,0 69 0,0 0 6,0 1-7</inkml:trace>
    </iact:actionData>
  </iact:action>
  <iact:action type="add" startTime="50562">
    <iact:property name="dataType"/>
    <iact:actionData xml:id="d22">
      <inkml:trace xmlns:inkml="http://www.w3.org/2003/InkML" xml:id="stk22" contextRef="#ctx0" brushRef="#br0">13343 16235 0,'69'0'48,"-34"0"-41,0 0 1,34 0-3,1 0 4,34 0-1,-69 0-2,34 0 2,-34 0 1</inkml:trace>
    </iact:actionData>
  </iact:action>
  <iact:action type="add" startTime="50817">
    <iact:property name="dataType"/>
    <iact:actionData xml:id="d23">
      <inkml:trace xmlns:inkml="http://www.w3.org/2003/InkML" xml:id="stk23" contextRef="#ctx0" brushRef="#br0">13099 16582 0,'35'0'42,"0"0"-38,34 0 3,1 0 4,-1 0-7,36 0 6,-36 0-3,70 0 1,-35 0-1,-69 0-1,35 0 4,-1 0-3,-34-35 0</inkml:trace>
    </iact:actionData>
  </iact:action>
  <iact:action type="add" startTime="51096">
    <iact:property name="dataType"/>
    <iact:actionData xml:id="d24">
      <inkml:trace xmlns:inkml="http://www.w3.org/2003/InkML" xml:id="stk24" contextRef="#ctx0" brushRef="#br0">13621 15991 0,'69'0'46,"1"35"-29,34 35-11,-35-36 1,1 36-1,-1 34 3,-34-69-1,0-35 0,-35 35 0,0-1-3,0 1 5,0 35 4,-70 69-5,1-70-2,-35 1 3,69-1-4,-35-34 1,1-35 1,34 35 0,35-70 37,70-34-35,69-1-2,69-34-1</inkml:trace>
    </iact:actionData>
  </iact:action>
  <iact:action type="add" startTime="51496">
    <iact:property name="dataType"/>
    <iact:actionData xml:id="d25">
      <inkml:trace xmlns:inkml="http://www.w3.org/2003/InkML" xml:id="stk25" contextRef="#ctx0" brushRef="#br0">14941 16130 0,'-35'0'35,"-34"0"-28,34 0-2,0 70 3,-69-70-3,35 35 4,69-1-2,-70-34 3,70 35-4,0 0 11,0 0-13,0 34 7,35-34-5,34 0 5,-69-1-5,70 1 1,-35 0 7,-35 0 11,0 0 5,0-1-10,-139 1-17,34 0 5,36 0 4,34-35-5</inkml:trace>
    </iact:actionData>
  </iact:action>
  <iact:action type="add" startTime="51945">
    <iact:property name="dataType"/>
    <iact:actionData xml:id="d26">
      <inkml:trace xmlns:inkml="http://www.w3.org/2003/InkML" xml:id="stk26" contextRef="#ctx0" brushRef="#br0">16296 15887 0,'-69'0'32,"34"35"-23,0-35-2,-69 69-1,34 1 0,36-35 2,-36 34-1,35-34 2,1 0-2,34-1 7,0 36 11,34-1-9,1-69-8,-35 35-3,35-35 4,0 35 7,-35 0 0,0-1 7,0 1-13,0 0-4,-35 35 1,-35-36 2,-34 36-3,69-70 2,-69 0 0,35 0 1</inkml:trace>
    </iact:actionData>
  </iact:action>
  <iact:action type="add" startTime="52346">
    <iact:property name="dataType"/>
    <iact:actionData xml:id="d27">
      <inkml:trace xmlns:inkml="http://www.w3.org/2003/InkML" xml:id="stk27" contextRef="#ctx0" brushRef="#br0">16817 16235 0,'0'0'3,"-34"0"19,34 34-13,-35 1 2,35 35 0,0-36 2,0 36 6,35-70-5,-1 0-7,36 0 0,-35-35 9,-1-34-8,1-70-2,-35 69 0,0 35 2,0 1 2,0-1-2,0 0-1</inkml:trace>
    </iact:actionData>
  </iact:action>
  <iact:action type="add" startTime="52733">
    <iact:property name="dataType"/>
    <iact:actionData xml:id="d28">
      <inkml:trace xmlns:inkml="http://www.w3.org/2003/InkML" xml:id="stk28" contextRef="#ctx0" brushRef="#br0">17443 15852 0,'-35'0'13,"-34"70"12,69-36-9,-35 1-11,35 0 5,0 0 4,0 0-3,0-1-4,0 1 0,0 0 7,0 0-7,0-1 9,35-34-7,-35 35-4,0 0 3,0 34 1,-35-34 9,0 0-11,0 0 3,-69-35-5,69 34 4,-34 1-5,34-35 12</inkml:trace>
    </iact:actionData>
  </iact:action>
  <iact:action type="add" startTime="53103">
    <iact:property name="dataType"/>
    <iact:actionData xml:id="d29">
      <inkml:trace xmlns:inkml="http://www.w3.org/2003/InkML" xml:id="stk29" contextRef="#ctx0" brushRef="#br0">17929 16200 0,'-34'35'23,"34"34"-17,-70 1 3,70-1-1,-35 35-2,35-69 4,0 0 4,0 0 1,35-35 10,35-35-19,-36 0 1,1-34 2,0-36-1,0 36 0,-35-1 0,0 1-1,0 34-1,0 0 3,0 1-2,-35-36 1,0 70 1</inkml:trace>
    </iact:actionData>
  </iact:action>
  <iact:action type="add" startTime="53458">
    <iact:property name="dataType"/>
    <iact:actionData xml:id="d30">
      <inkml:trace xmlns:inkml="http://www.w3.org/2003/InkML" xml:id="stk30" contextRef="#ctx0" brushRef="#br0">18867 15852 0,'0'0'2,"-104"0"6,35 70-3,-1-1 3,35-69 2,-34 70-4,0 34-1,34-69 4,35 0-2,0-1 3,0 36 5,35-1 0,-1-69-8,1 35 1,0-35 0,-1 35 8,-34 0 6,0-1-12,0 1-4,0 0 2,0 0 0,-69 34-1,-35-34 3,34 0-5,1-35 3,-1 35-1,36-35 2</inkml:trace>
    </iact:actionData>
  </iact:action>
  <iact:action type="add" startTime="53821">
    <iact:property name="dataType"/>
    <iact:actionData xml:id="d31">
      <inkml:trace xmlns:inkml="http://www.w3.org/2003/InkML" xml:id="stk31" contextRef="#ctx0" brushRef="#br0">19284 16374 0,'0'34'57,"0"1"-52,0 35 7,0-36-2,0 1 3,0 0-7,0 0 6,70-35 5,-1-35-12,1-69 4,-35 69-2,-1-69 3,1-1-2,-35 36 0,0-1-3,0 36 4,0-1-3,-35 0 12,-34 35-4,-35 0-6</inkml:trace>
    </iact:actionData>
  </iact:action>
  <iact:action type="add" startTime="54541">
    <iact:property name="dataType"/>
    <iact:actionData xml:id="d32">
      <inkml:trace xmlns:inkml="http://www.w3.org/2003/InkML" xml:id="stk32" contextRef="#ctx0" brushRef="#br0">10389 17486 0,'0'35'68,"35"-35"-56,34 35-11</inkml:trace>
    </iact:actionData>
  </iact:action>
  <iact:action type="add" startTime="54895">
    <iact:property name="dataType"/>
    <iact:actionData xml:id="d33">
      <inkml:trace xmlns:inkml="http://www.w3.org/2003/InkML" xml:id="stk33" contextRef="#ctx0" brushRef="#br0">11605 17625 0,'0'0'0</inkml:trace>
    </iact:actionData>
  </iact:action>
  <iact:action type="add" startTime="55079">
    <iact:property name="dataType"/>
    <iact:actionData xml:id="d34">
      <inkml:trace xmlns:inkml="http://www.w3.org/2003/InkML" xml:id="stk34" contextRef="#ctx0" brushRef="#br0">12022 17625 0,'35'0'63</inkml:trace>
    </iact:actionData>
  </iact:action>
  <iact:action type="add" startTime="55860">
    <iact:property name="dataType"/>
    <iact:actionData xml:id="d35">
      <inkml:trace xmlns:inkml="http://www.w3.org/2003/InkML" xml:id="stk35" contextRef="#ctx0" brushRef="#br0">15428 15435 0,'-35'0'25,"35"70"-18,0 34 3,0-35-5,0 70 2,0 35-1,0-35 4,0-34-4,0 34 3,0-70-1,0 1 0,0 34-1,0-34-1,0-1 3,0-34-1,0 0 1,0-1-1,0 1 6,0 0 16,35-35 1,-1 35-23,1-35 0,69 34 1,139 36-1,-34-35-1,34 34 0,-34 1 2,103 34-2,-242-69-1,104-35 3,34 0 0,35 0-1,-69 0-1,174-70 1,-175 70 0,36-69 0,34 34-1,-104-35 1,104 36-1,-69-1 3,34 0-5,-103 35 1,138-35 3,-69 35-1,-105-34 2,35 34-3,1 0-1,-71 0 3,1 0-3,0 0 3,0 0 16,-1 0-12,1 0 2,-35-35 8,35 0-5,-35 0 59,-70 35-63,1 0-7,-1 0 1</inkml:trace>
    </iact:actionData>
  </iact:action>
  <iact:action type="add" startTime="57074">
    <iact:property name="dataType"/>
    <iact:actionData xml:id="d36">
      <inkml:trace xmlns:inkml="http://www.w3.org/2003/InkML" xml:id="stk36" contextRef="#ctx0" brushRef="#br0">15705 15574 0,'70'0'86,"-35"-35"-78,173 35-4,209-69 7,-35 34-3,-69 0-1,417-69-3,-209 69 5,-208-34 0,347-36-1,-313 71 0,70-1-1,-312 0 2,34 35-3,-105 0 2,-34 104 178,0-69-180,0 69 3,0 36 3,0-1-9,0-35 6,0-35-2,-34 105 0,34-70 0,0-69 1,-35 139 1,0-104-4,35 34 3,0 0 0,0-69 9,0 0-8,0-1 6,0 1 9,0 35 118,0-35-125,0-1 0,0 1 9,0 0-19,-35 0 16</inkml:trace>
    </iact:actionData>
  </iact:action>
  <iact:action type="add" startTime="60673">
    <iact:property name="dataType"/>
    <iact:actionData xml:id="d37">
      <inkml:trace xmlns:inkml="http://www.w3.org/2003/InkML" xml:id="stk37" contextRef="#ctx0" brushRef="#br0">12717 17834 0,'35'0'69,"0"0"-62,34 0 2,1 0-4,34 0 5,-35 0-4,1 0 3,-35 0-1,34 0-1</inkml:trace>
    </iact:actionData>
  </iact:action>
  <iact:action type="add" startTime="60957">
    <iact:property name="dataType"/>
    <iact:actionData xml:id="d38">
      <inkml:trace xmlns:inkml="http://www.w3.org/2003/InkML" xml:id="stk38" contextRef="#ctx0" brushRef="#br0">12544 18112 0,'69'0'80,"1"0"-73,-1 0 0,70 0 0,69 0 0,-138 0 0,69 0 3,-35 0-3,-34 0 0,-1 0 1,-34 0-1,-35-35 0,35 35 11</inkml:trace>
    </iact:actionData>
  </iact:action>
  <iact:action type="add" startTime="61335">
    <iact:property name="dataType"/>
    <iact:actionData xml:id="d39">
      <inkml:trace xmlns:inkml="http://www.w3.org/2003/InkML" xml:id="stk39" contextRef="#ctx0" brushRef="#br0">13447 17625 0,'0'35'71,"35"34"-64,-35-34 1,69 35-1,-34-36 3,34 1-2,-69 0-2,35 0 4,-35 0 4,0-1 24,0 1-30,0 0 0,0 69 0,-35-34-2,-34-36 2,34 1-1,0 0 2,1 0-1,-1-35-2,35 34 11,-35-34-8,0 0 40,35-34-28,0-36-16,0 35 6,0-34-3,0 34-5</inkml:trace>
    </iact:actionData>
  </iact:action>
  <iact:action type="add" startTime="62047">
    <iact:property name="dataType"/>
    <iact:actionData xml:id="d40">
      <inkml:trace xmlns:inkml="http://www.w3.org/2003/InkML" xml:id="stk40" contextRef="#ctx0" brushRef="#br0">14211 16999 0,'0'-34'15,"0"-36"1,0-34-9,0 69 0,0-69 3,0-35-2,35 34-4,0 1 4,0 0 2,34 34-1,-69 36-2,35-1 0,-35 0 1,35-35-1,-1 70 0,-34-34 2,35 34 30,-35-35-32,70 35 9,-36 0-9,1 0 0,0 0 3,0 35 4,-35-1-7,34 1 2,1 0 7,0 35-10,-35-1 2,35 1-2,-1-1 4,-34 1-3,35-1 0,-35 1 1,0-36 2,0 71-3,0-70-1,0 69 3,0-69-1,0-1 7,0 1 2,0 0 3,-35-35-3,35 35-9,-34-35 0,-1 0 7,0 0 9,0 0 0,1-35-20</inkml:trace>
    </iact:actionData>
  </iact:action>
  <iact:action type="add" startTime="63647">
    <iact:property name="dataType"/>
    <iact:actionData xml:id="d41">
      <inkml:trace xmlns:inkml="http://www.w3.org/2003/InkML" xml:id="stk41" contextRef="#ctx0" brushRef="#br0">6949 12341 0,'0'0'2,"-34"0"3,-1-35 3,-35-34 0,36 34-1,-1-34-2,0 34 5,35-35-2,-35 1 0,1 34 6,34-35-6,0 36-1,0-36 1,-35 1-1,35-1 2,0 1 0,-35-1-2,35 35 1,0 1 6,0-1 1,35 35-7,0 0 1,-35-35-1,34 35 6,36 0 10,-35 35-17,-1 0 2,1-1 0,0 36-2,0-35-1,34 69 1,-69-35 1,70 1 2,-36 34-3,-34-34 0,0-1 0,0-34 2,0 0-2,0 0 34</inkml:trace>
    </iact:actionData>
  </iact:action>
  <iact:action type="add" startTime="64750">
    <iact:property name="dataType"/>
    <iact:actionData xml:id="d42">
      <inkml:trace xmlns:inkml="http://www.w3.org/2003/InkML" xml:id="stk42" contextRef="#ctx0" brushRef="#br0">14559 17695 0,'-35'0'55,"0"0"-38,1 34-11,-1-34 1,35 35-1,-35-35 3,0 35-2,1-35 1,34 35 1,-35-35-2,35 34 2,-35 36-2,35-35 1,-35 0-2,35 34 3,0-34-2,0 0 2,0-1 9,0 36-13,0-35 8,0-1 5,0 1 6,35-70-2,0 1-15,34-1 1,-34-69 0,0 69-1,0 0-1,-35 0 3,0 1-2,0-1 9,0 0 23,0 105 69,34-1-96,1 1-6,-35-36-1,35 36 5,-35-35-2,35-1-2,-35 1 9,0 0 2,34-35-11,-34 35 3</inkml:trace>
    </iact:actionData>
  </iact:action>
  <iact:action type="add" startTime="72284">
    <iact:property name="dataType"/>
    <iact:actionData xml:id="d43">
      <inkml:trace xmlns:inkml="http://www.w3.org/2003/InkML" xml:id="stk43" contextRef="#ctx0" brushRef="#br0">14177 18703 0,'69'0'77,"-34"0"-70,34 0 0,1 0 1,34 0 0,-69 0-1,0 0 0,-1 0 1,1 0 8,0 0-1,0 0 9,-1-35-17,-34 0 1,70 0 0,-70-34 1,35 34-4,-1-69 2,1 69 3,-35 0-2,0-34 0,0-1-2,0 36 3,0-1-1,0 0 5,0 0-4,0 1-1,-35-1 0,35-35 8,-34 35-9,34 1 1,-35-1 0,35 0-1,0 0 1,0 1 0,-35-1 5,0 35 29,35-35-36,-69 35 2,34 0 0,-34 0 0,34 0-2,-69 0 3,34 0 0,1 0-3,34 0 3,0 0-3,-34 0 3,34 0 6,0 0 2,0 35-9,-34-35-3,34 35 4,0-1-1,-34-34 0,34 0 7,35 35 85,0 0-90,0 0-2,0 34-1,0 1-1,0-35 1,0-1 2,0 1-2,0 0 1,0 0 0,35 34-1,-35-34 1,0 0-2,0-1 1,35-34 2,-35 35 0,34-35-1,-34 35 0,0 0 5,35-35 3,-35 34 15,35-34-22,-35 35 42,35-35-41,-1 0 14,-34 35-16,35-35 0,0 35-1,0-35 8,-1 0 8,1 0 0,0 0-16,0 0 25,-1 0-16,1 0-8,0 0-1,0 0 1,-1 0 8,1 0-8,0 0 14,0 0 2,-1 0 39,-34 34-27,0 1 92,0 0-124</inkml:trace>
    </iact:actionData>
  </iact:action>
  <iact:action type="add" startTime="78935">
    <iact:property name="dataType"/>
    <iact:actionData xml:id="d44">
      <inkml:trace xmlns:inkml="http://www.w3.org/2003/InkML" xml:id="stk44" contextRef="#ctx0" brushRef="#br0">15601 17486 0,'-69'70'52,"34"-36"-37,35 1-4,-35 0-8,1 34 7,34-34-3,0 0 8,0 0-6,0 34 0,0-34-3,0 0 1,34 34 1,1-34 8,-35 35-8,35-36 1,0 36-2,-1-35-2,-34-1 5,0 36-2,0-35-2,0-1 3,0 36-3,-34-70 4,-36 69-3,1-69-1,-1 0 1,1 0 3,34 0 5,104-34 39</inkml:trace>
    </iact:actionData>
  </iact:action>
  <iact:action type="add" startTime="79364">
    <iact:property name="dataType"/>
    <iact:actionData xml:id="d45">
      <inkml:trace xmlns:inkml="http://www.w3.org/2003/InkML" xml:id="stk45" contextRef="#ctx0" brushRef="#br0">15983 18008 0,'0'34'39,"0"36"-32,0-1 9,0 1-8,0-35 8,35-1-7,-35 1-1,70-35 37,-36-69-37,36-36-2,-35 36 2,-1-1-1,1 1 4,-35-36-4,0 36 2,0 34-2,0 0-1,0 1 10</inkml:trace>
    </iact:actionData>
  </iact:action>
  <iact:action type="add" startTime="79744">
    <iact:property name="dataType"/>
    <iact:actionData xml:id="d46">
      <inkml:trace xmlns:inkml="http://www.w3.org/2003/InkML" xml:id="stk46" contextRef="#ctx0" brushRef="#br0">16887 17590 0,'-35'0'50,"35"35"-42,-35 0-2,1 0 0,34 34 10,0 1-9,0-36 2,0 1-3,0 35 0,0-35 4,34-1-2,1 36-1,0-70 2,-35 35-2,0 34 6,35-34-5,-35 34 0,0 1 0,-35-1 0,-35 1 0,36-35 1,-36 34 0,1-34-4,-1-35 2,1 35 2,34 0 0</inkml:trace>
    </iact:actionData>
  </iact:action>
  <iact:action type="add" startTime="80123">
    <iact:property name="dataType"/>
    <iact:actionData xml:id="d47">
      <inkml:trace xmlns:inkml="http://www.w3.org/2003/InkML" xml:id="stk47" contextRef="#ctx0" brushRef="#br0">17582 18147 0,'0'0'3,"35"34"65,-35 1-55,0 35-5,69-70-1,-69 34 1,70-34 0,-1 0-1,-34 0 0,34-69 1,-34 34 1,0-69-1,0 34 0,-35 1-1,0-1 2,0 35-3,0 1 2,0-1-1,-35 35 2</inkml:trace>
    </iact:actionData>
  </iact:action>
  <iact:action type="add" startTime="80463">
    <iact:property name="dataType"/>
    <iact:actionData xml:id="d48">
      <inkml:trace xmlns:inkml="http://www.w3.org/2003/InkML" xml:id="stk48" contextRef="#ctx0" brushRef="#br0">18555 17556 0,'-70'34'47,"1"1"-39,69 0 0,-70 34-2,36-34 2,-1 35 0,35-1 0,0 1 0,0 34 0,35-34 5,-1-36-4,1 36-1,0-70 0,-35 35 15,0-1-8,0 1-8,0 0 1,-35 34 1,0-34-1,1 0 1,-1 0-4,0-35 3,35 34 0,-35-34 8</inkml:trace>
    </iact:actionData>
  </iact:action>
  <iact:action type="add" startTime="80888">
    <iact:property name="dataType"/>
    <iact:actionData xml:id="d49">
      <inkml:trace xmlns:inkml="http://www.w3.org/2003/InkML" xml:id="stk49" contextRef="#ctx0" brushRef="#br0">19215 17938 0,'0'35'25,"0"34"-16,-35-34-3,35 0 2,-35 34 0,35-34-4,0 35 5,0-36 7,35-34 16,69 0-25,1-104 1,-71 69 0,71-69-4,-105 35 6,34 34-2,-34 0-1,-34 0 24,-1 0-17,-35 1-4,70-1-2,-69 0-1,34 35 1,-34 0-1</inkml:trace>
    </iact:actionData>
  </iact:action>
  <iact:action type="add" startTime="81575">
    <iact:property name="dataType"/>
    <iact:actionData xml:id="d50">
      <inkml:trace xmlns:inkml="http://www.w3.org/2003/InkML" xml:id="stk50" contextRef="#ctx0" brushRef="#br0">15045 18703 0,'0'0'4,"35"0"1,0 35 0,0-35 3,-1 34 0,1 1-1,35-35 3,34 0-2,0 35 0,0-35-1,35 0-2,0 0 5,0 0-2,139 0 0,-208 0-1,138 0 1,140 0-1,-36 0 0,-68 0 1,34-70 1,-70 1-1,-69 34-1,35 0 1,-139 35-1,34 0 0,1 0 2,-36 0-1,36 0-1,-36 0 1,1 0 1,35 0-2,34 0 1,0 0-1,0 0 1,35 0-1,139 0 9,-173 0-7,-1 0-1,-69 0-3,104 0 12,-105 35-9,36-35 0,-35 0 0,-1 0-1,1 0-2,0 0 5,34 0-2,-34 0-1,35 0 2,-1 0 5,1 0 0,-36 0-4,1 0 59,-35-35 16,0-34-77,35 69-2</inkml:trace>
    </iact:actionData>
  </iact:action>
  <iact:action type="add" startTime="82880">
    <iact:property name="dataType"/>
    <iact:actionData xml:id="d51">
      <inkml:trace xmlns:inkml="http://www.w3.org/2003/InkML" xml:id="stk51" contextRef="#ctx0" brushRef="#br0">15219 17382 0,'0'69'49,"0"-34"-44,0 0 1,0 34 5,0 1-4,35-35-1,-35 34 2,0 35 3,0 1-6,0-1 3,35 0 0,-35 35-2,0-69 4,34 34-2,-34-34 0,35-36-2,-35 1 0,35-35 65,0-69-64,-35 34 3,34 0-4</inkml:trace>
    </iact:actionData>
  </iact:action>
  <iact:action type="add" startTime="83359">
    <iact:property name="dataType"/>
    <iact:actionData xml:id="d52">
      <inkml:trace xmlns:inkml="http://www.w3.org/2003/InkML" xml:id="stk52" contextRef="#ctx0" brushRef="#br0">15497 17347 0,'35'0'154,"69"35"-146,-35-35 3,105 69-2,0-34-4,208 0 1,-278 0 2,279-35 0,-210 0 0,279 0-2,-70-35 3,-104 0 0,139-34-4,-69-1 2,-175 70 2,-34 0 0,-34 0-1,-36 0-1,-34 0 0,0 0 9,34 0-10,-34 0 2,34 0 1,36 0 0,-1 0-3,-35 0 0,1 0 3,-1 0 0,-34 0-1,0 0 0,0 0-2,-1 0 12,1 0-6,0 0-3,0 0 0,34 0-2,-34 0 2,0 0-2,34 0-1,-34 0 3,0 0-3,-1 0 3,1 0 8,0 0-4,-35 35 12,0 0-1,0-1-17,0 1-1,0 69 1,0 35 3,0-34-2,0-1-1,0 0 1,0 35-2,-35-34 3,0-36-2,1 1 2,34-1-3,0 1 4,-35-36-5,35 1 6,0 0-6,0 0 4,0 0-1,0-1 14,0-68 149,0-1-166,0-35 4,69 70-2</inkml:trace>
    </iact:actionData>
  </iact:action>
  <iact:action type="add" startTime="86300">
    <iact:property name="dataType"/>
    <iact:actionData xml:id="d53">
      <inkml:trace xmlns:inkml="http://www.w3.org/2003/InkML" xml:id="stk53" contextRef="#ctx0" brushRef="#br0">15219 17556 0,'-35'0'8,"35"-35"17,35 0 42,69 35-58,1-35-1,68 35 0,-34-34 0,35-1 0,-70 35 0,-34 0 6,-36 0-6</inkml:trace>
    </iact:actionData>
  </iact:action>
  <iact:action type="add" startTime="89239">
    <iact:property name="dataType"/>
    <iact:actionData xml:id="d54">
      <inkml:trace xmlns:inkml="http://www.w3.org/2003/InkML" xml:id="stk54" contextRef="#ctx0" brushRef="#br0">22933 16061 0,'0'0'2,"-70"-35"2,-34 0 4,69 35-2,1 0 2,-1 0 0,0 0-1,0 0 2,35 35 20,0 35-19,0-36-3,35 36 1,69 34 0,-34-34-1,34-1 3,-69-34-4,0 34 1,-1 1 1,1-70 0,-35 35-1,0 0 2,0-1 4,0 1-5,0 0 1,0 34-3,-69 1 12,-1-35-11,1-1-1,-1 1 3,1 0-2,34-35 1,-35 35 1,36-35-2,103-70 40</inkml:trace>
    </iact:actionData>
  </iact:action>
  <iact:action type="add" startTime="89748">
    <iact:property name="dataType"/>
    <iact:actionData xml:id="d55">
      <inkml:trace xmlns:inkml="http://www.w3.org/2003/InkML" xml:id="stk55" contextRef="#ctx0" brushRef="#br0">23593 15296 0,'0'139'48,"0"-69"-40,-35 34-1,1 0-1,-1-34 0,35-1 1,-35 1 2,0-1-1,35-34 7,0 35-6,0-36-5</inkml:trace>
    </iact:actionData>
  </iact:action>
  <iact:action type="add" startTime="90226">
    <iact:property name="dataType"/>
    <iact:actionData xml:id="d56">
      <inkml:trace xmlns:inkml="http://www.w3.org/2003/InkML" xml:id="stk56" contextRef="#ctx0" brushRef="#br0">22585 16965 0,'-34'0'22,"-1"0"-13,0 0-2,0 0 7,1 0 2,-1 0-7,-69 69 8,69-34-4,-35 0-4,1 69-2,-1-35 0,1 1 3,34 0-2,-34-36-4,69 1 3,-70 35 3,35-36-2,1 36-1,-1-70 2,0 35-2,0-1 2,1 1-2,-1 0 7,0-35 12,35 35-13,-35-35 43,35 34-48</inkml:trace>
    </iact:actionData>
  </iact:action>
  <iact:action type="add" startTime="90736">
    <iact:property name="dataType"/>
    <iact:actionData xml:id="d57">
      <inkml:trace xmlns:inkml="http://www.w3.org/2003/InkML" xml:id="stk57" contextRef="#ctx0" brushRef="#br0">21578 17382 0,'-35'69'39,"0"1"-31,35-1 0,-35 36-3,1-1 3,34-69 2,-35 34-2,35 1 0,0-35-2,0-1 1,-35 1 1,35 0-1,0 0 1,70-70 128,-36 35-133,1-35 4,35 0 5,-36 35-4,1 0-1,0 0 21,0-34 42,-1 34-61,1 0 6,0 0-9,0 0 9,-1 0 2</inkml:trace>
    </iact:actionData>
  </iact:action>
  <iact:action type="add" startTime="94451">
    <iact:property name="dataType"/>
    <iact:actionData xml:id="d58">
      <inkml:trace xmlns:inkml="http://www.w3.org/2003/InkML" xml:id="stk58" contextRef="#ctx0" brushRef="#br0">13169 12133 0,'0'-35'109,"35"35"-101,-1 0-1,1 0-1,35 0 3,-1 0-1,35 0-1,35 0 1,-34 0-2,-36 0 3,35 0 0,-34 0-4,-35 0 13</inkml:trace>
    </iact:actionData>
  </iact:action>
  <iact:action type="add" startTime="98576">
    <iact:property name="dataType"/>
    <iact:actionData xml:id="d59">
      <inkml:trace xmlns:inkml="http://www.w3.org/2003/InkML" xml:id="stk59" contextRef="#ctx0" brushRef="#br0">14316 17590 0,'0'0'2,"-105"0"5,71 0 0,-1 35 1,0 0 5,35 0-4,-69-1 0,69 1-3,0 0 1,0 34 1,0 1 2,0 0-4,-35-1 0,35 1 2,0 34 1,-35 0-2,35-69 3,0 34-2,0-34-3,0 35 2,35-36 11,0 1-11,-1 0 0,1-35 3,0 0-4,69 0 0,-69 0 4,0 0-2,-1 0 0,36-35 6,-70-34-6,35 34-1,-1-35 0,-34 36 2,35-36-2,0-34 2,-35 34-1,35-34 1,-1 69-3,-34-34 2,0-1 0,0 1 9,-34 34-9,34 0-1,0 0-2,-35 35 2,35-34 3</inkml:trace>
    </iact:actionData>
  </iact:action>
  <iact:action type="add" startTime="100606">
    <iact:property name="dataType"/>
    <iact:actionData xml:id="d60">
      <inkml:trace xmlns:inkml="http://www.w3.org/2003/InkML" xml:id="stk60" contextRef="#ctx0" brushRef="#br0">15219 12133 0,'70'0'23,"-1"0"-15,1 0-1,-1 0 1,70 0 1,-35 0-1,35 0-4,-35-35 6,1 35-2,-36 0 1,1 0-2,-36-35 0,1 35 1,0 0 1,0 0-3,34-35 0,-34 35 11,0 0-8,-1-34-1</inkml:trace>
    </iact:actionData>
  </iact:action>
  <iact:action type="add" startTime="103529">
    <iact:property name="dataType"/>
    <iact:actionData xml:id="d61">
      <inkml:trace xmlns:inkml="http://www.w3.org/2003/InkML" xml:id="stk61" contextRef="#ctx0" brushRef="#br0">14211 17729 0,'0'0'2,"-34"35"0,-36-35 6,35 35 0,1 0 1,34-1 5,-35-34-6,35 35 15,0 0-16,0 0 1,0 34 2,0 1-3,-35-1 1,35 1-2,0-1 3,0 36-1,0-36-1,0 35 0,35-69 2,0 0-3,-35 35 1,34-36 1,1 1 0,0-35 1,0 0-2,-35 35 2,34-35-2,1 0 0,0 0 2,34 0-2,1 0 0,-1 0 2,1 0-1,-35 0 0,34-35-2,-34 0 1,0 1 3,-1-1-3,1-35 1,-35 35 0,0-34 1,35-1-3,0 36 0,-35-36 4,34 1-2,-34-1 0,0 1-1,0-1-1,-34-69 4,-1 35-3,35 34 0,-35-69 0,0 104 2,35 1 12</inkml:trace>
    </iact:actionData>
  </iact:action>
  <iact:action type="add" startTime="104392">
    <iact:property name="dataType"/>
    <iact:actionData xml:id="d62">
      <inkml:trace xmlns:inkml="http://www.w3.org/2003/InkML" xml:id="stk62" contextRef="#ctx0" brushRef="#br0">15844 18807 0,'-34'0'15,"-1"0"16,0 0-23,0 0-2,1-35 4,-1 1-3,0-36 2,-69 0-3,69 36 2,1-1 1,-1-35 4,0 36 5,0 34-13,35-70 3,0 1 0,0-36 0,0 1 0,-34 0 1,34-1-2,0 36 0,0-1 1,0 36 0,0-36-1,0 35 10,34 1-9,1-36 0,0 1 6,-35 34-7,69-70 2,1 36-2,-1 34 0,1-34 3,34 34-6,0 0 5,-34 0 0,69 1-1,0-1 1,-70 35-4,70 0 4,0-35-2,104 0 0,1 35 2,-140 0-4,104 0 4,70 0 1,0-34-2,-69 34-1,-174 0-1,104 0 1,-105 0 2,1 0 0,0 0 6,0 34-8,34-34 1,0 35 0,1 35-1,-1-70 3,1 34-2,34 1-2,0 0 3,1-35-3,-1 35 0,0-1 3,-34 1-2,34-35 1,0 35 2,-34 0-2,34-35-3,-35 34 2,-34-34 4,0 0-4,0 0 9,-1 0-10,-34 35 2,35-35 0,0 0-2,0 35 11,-1 0 0,1 0-11,0 34 3,-35-34-2,35-35 1,-35 69-2,34-69 3,-34 70 0,35-35-1,0-1 5,0 1-5,-1 35 8,-34-36-1,35 1-7,-35 0 0,0 0-2,0 34 11,0-34-10,0 0 2,0 34-4,-35-34 5,35 0-2,-69 34 0,34-34-1,-34 0 0,-1 0 3,-69-35-4,35 69 0,34-34 2,-69 0 2,0-1 0,70 1-4,-35 0 1,34 0 2,1-35-3,-1 35 1,1-35 2,34 0 5,0 0 4,-34 0-5,34 0 4,-35 0-9,36 0-2,-1 0 2,0 34-1,-69-34 0,69 0 1,0 0 2,-34 0-3,34 0 38,1 0-13,-1 0 1,0 0 41,35 35-64,-35-35-3,1 35 8,-1-35 3,0 0-10,0 0 5,1 0-4,-1 0-2,-35 0 0,36 35 2,-1-35-1,-35 0-2,36 0 8</inkml:trace>
    </iact:actionData>
  </iact:action>
  <iact:action type="add" startTime="110070">
    <iact:property name="dataType"/>
    <iact:actionData xml:id="d63">
      <inkml:trace xmlns:inkml="http://www.w3.org/2003/InkML" xml:id="stk63" contextRef="#ctx0" brushRef="#br0">13551 13488 0,'35'0'107,"34"0"-100,36-34 1,-36 34-1,1-35 2,69 35-3,-35 0 2,-69 0 1,-1 0-1,1 0 108,35 0-103</inkml:trace>
    </iact:actionData>
  </iact:action>
  <iact:action type="add" startTime="110602">
    <iact:property name="dataType"/>
    <iact:actionData xml:id="d64">
      <inkml:trace xmlns:inkml="http://www.w3.org/2003/InkML" xml:id="stk64" contextRef="#ctx0" brushRef="#br0">14767 13349 0,'35'0'87,"35"0"-75,-36 0-1,36 0-5,-35 0 0,34 0 2,-34 0 0,0 0 0,-1 0 85,36 0-72</inkml:trace>
    </iact:actionData>
  </iact:action>
  <iact:action type="add" startTime="111212">
    <iact:property name="dataType"/>
    <iact:actionData xml:id="d65">
      <inkml:trace xmlns:inkml="http://www.w3.org/2003/InkML" xml:id="stk65" contextRef="#ctx0" brushRef="#br0">15567 13419 0,'34'0'69,"70"0"-60,105-35-2,-70 35 1,0 0-1,-35 0-1,0 0 3,-34 0-1,34 35-2,-69-35 4,0 0 5,-1 0 8,1 0-7</inkml:trace>
    </iact:actionData>
  </iact:action>
  <iact:action type="add" startTime="111922">
    <iact:property name="dataType"/>
    <iact:actionData xml:id="d66">
      <inkml:trace xmlns:inkml="http://www.w3.org/2003/InkML" xml:id="stk66" contextRef="#ctx0" brushRef="#br0">17095 13523 0,'35'0'146,"35"0"-138,-36 0 1,1 0-2,69 0-1,-69 0 18,0 0 29,0 0-6</inkml:trace>
    </iact:actionData>
  </iact:action>
  <iact:action type="add" startTime="130393">
    <iact:property name="dataType"/>
    <iact:actionData xml:id="d67">
      <inkml:trace xmlns:inkml="http://www.w3.org/2003/InkML" xml:id="stk67" contextRef="#ctx0" brushRef="#br0">18451 13662 0,'-35'0'30,"-35"-35"-22,36 1 0,-36-71 8,1-34-1,34 105-7,0-36 0,0-34-1,-34 34 0,69-34-1,0 34 3,-35 1-1,35 34-2,0 0 11,0 1-10,0-1 0,0 0 11,0 0-3,0-34-7,0-1-2,35 35 2,0 1 0,-35-1 0,0 0 1,34 35-3,1-35 10,0 35-9,0 0 9,-1 0 0,1 0 1,0 0-12,0 35 11,-1 0-8,36 0 0,-35 34-1,-1 1 2,36-35-2,-36 69-1,1-35 3,0-34-2,0 69 3,-35-69-3,34 35 1,-34-36-2,35 36 3,-35 34-2,0-34 0,0-1 2,0 1-2,0-35 3,0-1-5,0 1 3,0 0 0,0 0 8,0-1 29,-35-34-36,1 0 7,34 35-3,-35 0 13,-35 0 50,36-1-65,-1 1-5,0-35-1,35 35 59</inkml:trace>
    </iact:actionData>
  </iact:action>
  <iact:action type="add" startTime="134440">
    <iact:property name="dataType"/>
    <iact:actionData xml:id="d68">
      <inkml:trace xmlns:inkml="http://www.w3.org/2003/InkML" xml:id="stk68" contextRef="#ctx0" brushRef="#br0">2432 11994 0,'0'-70'38,"-35"35"-31,35 0 0,0 1 1,0-1 2,0-35-4,0-34 1,0 35 1,35-1 1,0-34-2,0 34 1,34-34 1,-34 69-1,0 0 0,-1 1-2,1-1 0,0 70 68,0-1-67,-35 1 2,34 0-1,-34 0-4,35 34 2,35 1 1,-70-1 1,69 1 2,-69-1-3,35-34 2,-35 0-3,0 34 2,0-34-1,0 0 10,0 0-9,0-1 6,0 1 1,0 35-8,0-35 2,0-1 0,0 36-1,-35-35 5,35-1-4,0 1-1,-35-35 7,1 0 96,-1 0-94</inkml:trace>
    </iact:actionData>
  </iact:action>
  <iact:action type="add" startTime="135534">
    <iact:property name="dataType"/>
    <iact:actionData xml:id="d69">
      <inkml:trace xmlns:inkml="http://www.w3.org/2003/InkML" xml:id="stk69" contextRef="#ctx0" brushRef="#br0">6637 12237 0,'-35'-70'73,"35"1"-67,-35 34 6,35-34-5,0 34 1,0-35-5,0 35 4,0 1 3,0-36-2,0 35-1,0 1 1,0-36-1,35 35 1,0 1 8,-1-1-7,-34 0-3,35 0 2,0-34 1,0 34-2,-1 0 1,1 35-1,-35-34 9,35 34-8,0 34 53,-1 36-51,-34-1 3,35 1-6,-35-1 2,0 36-2,0-36 0,0-34 1,0 34-1,0-34 0,0 35 1,0-35 9,-69-1-10,34 36 1,-35-1-2,1-34 2,69 0 0,-35 0 1,-34-1-1,34 1-1,0-35 1,0 35 7,1-35 24,-1 0-24,0 0-8,0 0 10,1 0 7,34-35-2,-35 35-13,35-35 6,0 1 14,0-1-13,0 0-8,0 0 1,0 1 5,0-1 1,35 0 1,-35 0-7,69 1 4,-69-1-6,35 0 4</inkml:trace>
    </iact:actionData>
  </iact:action>
  <iact:action type="add" startTime="145494">
    <iact:property name="dataType"/>
    <iact:actionData xml:id="d70">
      <inkml:trace xmlns:inkml="http://www.w3.org/2003/InkML" xml:id="stk70" contextRef="#ctx0" brushRef="#br0">6324 13245 0,'0'-35'6,"35"35"87,69 0-84,-35 0-4,175 105 3,34-36-1,-35-34 2,243 69 0,-69 35-2,0-69 1,70 34-2,-209-69 1,104 34 1,-139-34 0,70 35 1,-105-36 0,-138-34-2,34 0 2,-69 35-5,-1-35 5,1 0 99,-35 35-97,35-35 3,0 0-7</inkml:trace>
    </iact:actionData>
  </iact:action>
  <iact:action type="add" startTime="146728">
    <iact:property name="dataType"/>
    <iact:actionData xml:id="d71">
      <inkml:trace xmlns:inkml="http://www.w3.org/2003/InkML" xml:id="stk71" contextRef="#ctx0" brushRef="#br0">13864 12306 0,'69'0'70,"36"0"-63,34 0 0,104 0 0,139 0 4,105 0-6,-105 0 3,-139 0 0,104 0 0,-34 0 0,-70 0 0,-173 0-1,-1 0 1,1 0-1</inkml:trace>
    </iact:actionData>
  </iact:action>
  <iact:action type="add" startTime="147477">
    <iact:property name="dataType"/>
    <iact:actionData xml:id="d72">
      <inkml:trace xmlns:inkml="http://www.w3.org/2003/InkML" xml:id="stk72" contextRef="#ctx0" brushRef="#br0">13586 13558 0,'69'0'61,"-34"0"-53,104-35 0,0 35-1,104 0 0,-69 0 2,69 0-2,1 0 2,68 0-1,-34-35 0,104 35-4,-104-34 6,-34 34-2,-140 0 0,35 0 0,-70 0-2,-34 0 12,0 0-6,0 0 14,34 0-11,-34 0-8,34 0 2,1 0-2,-35 0 1,34 0 0,-34 0 0,0 0 0,-35 34-2,34-34 2,1 0 16,35 0-9,-36 0 0,1 0-8,0 0 2,-35 35-1,35-35 8,-1 0-2,1 0-6,0 0-1,0 0 2,34 0-1,1 35 1,34-35-2,-35 0-3,-34 0 6,35 0-2,-1 0 1,-34 0-2,0 0 15,-35 35 209</inkml:trace>
    </iact:actionData>
  </iact:action>
  <iact:action type="add" startTime="150204">
    <iact:property name="dataType"/>
    <iact:actionData xml:id="d73">
      <inkml:trace xmlns:inkml="http://www.w3.org/2003/InkML" xml:id="stk73" contextRef="#ctx0" brushRef="#br0">2919 13523 0,'104'35'37,"35"-35"-28,208 0 0,-69 0-4,70 0 5,173 0-3,-104 0 2,-243 0-3,347 0 1,-208 0 1,-209 0 1,70 0-2,-140 0 1</inkml:trace>
    </iact:actionData>
  </iact:action>
  <iact:action type="add" startTime="150846">
    <iact:property name="dataType"/>
    <iact:actionData xml:id="d74">
      <inkml:trace xmlns:inkml="http://www.w3.org/2003/InkML" xml:id="stk74" contextRef="#ctx0" brushRef="#br0">6984 13627 0,'0'0'2,"104"0"1,105 0 7,69 0-4,139 0 3,69 35-2,35 0 1,-208 0 1,556 69-6,-487-104 7,521 0-2,-590 35 0,313-35 0,-279 0 0,-34 0 0,-35 34-2,-209 1 0,1-35 4,-36 0 14,-34 35 21</inkml:trace>
    </iact:actionData>
  </iact:action>
  <iact:action type="add" startTime="151409">
    <iact:property name="dataType"/>
    <iact:actionData xml:id="d75">
      <inkml:trace xmlns:inkml="http://www.w3.org/2003/InkML" xml:id="stk75" contextRef="#ctx0" brushRef="#br0">12960 13766 0,'0'35'86,"35"0"-77,35 0-2,-36 34-4,36-34 10,34 0-7,-69 34 1,34-69 0,1 35 2,-35-35-2,-35 35 1,-70-35 169,35 35-167,1-35-6,-36 0 4,1 34 3,34-34-6,0 35 4,0-35-3,1 0 2,-1 35 0,35 0 1,-35-35-2,0 0 9</inkml:trace>
    </iact:actionData>
  </iact:action>
  <iact:action type="add" startTime="152930">
    <iact:property name="dataType"/>
    <iact:actionData xml:id="d76">
      <inkml:trace xmlns:inkml="http://www.w3.org/2003/InkML" xml:id="stk76" contextRef="#ctx0" brushRef="#br0">19041 14566 0,'0'0'5,"-382"0"-1,104 70 3,-69-36-1,138 1 1,-34 35 2,69-70-2,-34 34 1,-1 1 1,140-35-1,-105 35 1,-35-35-2,36 0 1,-36 0-4,-138 0 6,-1 0-3,140 0 1,-313 0 1,208 0-2,35 0 0,-70 0 1,70 0-2,139 0 4,-69 0-2,34 0 0,105 0-1,-35 0 0,-1-35 1,36 0-1,-1 35 1,1 0 0,-1-69 0,36 34 1,-36-34-1,1-1-1,-1-34 2,-34-70-2,69 70 0,-104-140 1,35-69-2,-70 35 4,139 209-2,-69-175-2,0 71 2,104 103-2,-35 35 4,35-69-2,0 0-1,0-1 0,0 1 1,0-35 0,35 0-2,69-35 3,35-69-1,35 0 2,-35 34-4,-35 70-1,174-209 4,-208 279 0,208-209-2,-70 69 1,-69 70-1,69-35 1,-103 139 0,68-69-2,-103 35 2,69 34 2,-35 0-2,105-34-1,-1 34 2,1 35-2,34 0-1,70 0 3,-70 0-2,139 0 0,-174 35 1,209-1 2,-139 1-3,105 35-1,138-1 3,0 35-2,-208-69 1,-1 0 0,105 35 0,0-1 1,-139 1-3,0-1 0,-173-34 3,68 34-1,-138-34 0,35 35 0,-70-1 8,34-69-10,-34 35 2,0 0 0,35 34-1,0 1 2,0 34-1,-35 0 0,0 1-3,34 68 3,-34 1 2,0-35-3,0 0-1,0 0 4,0 0-2,-34 1-2,34-1 1,-35-105 2,35 36-1,-35-1 0,35 1 0,0-1-1,-35 1 8,35 0-7,-34-36-1,-1 36 2,0-1 0,0 36-1,35-36-4,-69-34 5,34 69-1,35-69 1,0 0-2,-69 34-1,69 1 4,-35-35-3,0-1-1,0 36 3,1-35-1,-1 34 1,35-34-2,-35 0 1,35-1-2,-69 36 2,34-1-1,-35-34 2,36 0-2,-36 0 2,35-1 0,1 36-2,-36-35-2,35 0 4,-34-1 0,-1-34-2,70 35 0,-69 0 1,-1-35 1,1 35-2,-1-1 0,1 1 0,-35 0 2,34 0 0,1-1 4,-1 1-4,-34 0-1,69-35 0,1 35-1,-71-1 0,36-34 2,-1 35 0,1 0-2,-1 0-3,1-35 5,34 0 1,0 35-3,1-35 1,-1 0 14,0 34-15,0 1 10,1-35-8,-1 35-1,-35 0-1,36-35-1,-1 34 1,0-34 2,35 35 161</inkml:trace>
    </iact:actionData>
  </iact:action>
  <iact:action type="add" startTime="159139">
    <iact:property name="dataType"/>
    <iact:actionData xml:id="d77">
      <inkml:trace xmlns:inkml="http://www.w3.org/2003/InkML" xml:id="stk77" contextRef="#ctx0" brushRef="#br0">20813 12306 0,'0'-34'10,"70"138"60,-35 0-63,34 70 2,35 0-3,-69-105 2,0 105-3,34 0 4,35 0 0,-34-105-1,-1 70-1,1-104 1,-35 0-2,-1 0 2,-34-1 0,0-68 46,35-36-46,0-34 0,34 34 0,1-138 1,34 69-3,70-244 0,-35 36 1,-70 103 3,70-103-2,-34 34-1,34-139 2,-70 209-3,-34 69 2,34-70 1,1 1-2,-35 139 2,-35 34-2,34 36 6,-34-1 58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3:14:59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84">
    <iact:property name="dataType"/>
    <iact:actionData xml:id="d0">
      <inkml:trace xmlns:inkml="http://www.w3.org/2003/InkML" xml:id="stk0" contextRef="#ctx0" brushRef="#br0">4586 6084 0,'0'0'2,"35"0"46,0 0-44,34 0 3,36 0 3,34 0-4,139 0 3,-174 0-1,104 0 0,105 0 0,139 0-2,-70 0 2,-104 0 0,174 0-1,-35 0 1,104 0 1,-69 0-1,-1 0-2,-173 0 1,105 0 3,68 35-3,-34-35 1,-174 34-1,209-34 0,-209 0 1,174 0 0,-139 0 0,-34 0 0,68 0 0,-34 0 0,-35-34 0,-104 34-1,70-35 0,-70 35 0,0 0 1,69-35-1,-138 35 2,69 0 1,-70 0-3,1 0 7,-1 0-6,-34 0 0,0-35 0,34 35-1,36-34 2,68 34-4,-34-35 4,0 35-2,70-35 0,34 35 3,-69 0-2,34-35-1,-69 35-1,0 0 3,-35 0-1,-34 0-1,34 0 1,-34 0 1,34 0 0,-35 0-6,36 0 6,34 0 0,-70 0 0,1 0-2,-1 0 0,-34 0 1,0 0 1,-1 0 5,1 0-8,0 0 4,0 0 6,-1 0-3,36 0-4,-35-34-2,34 34 2,-34 0-2,0 0 3,-1 0-3,36 0 1,-35 0 6,-1 0-6,1 0 7,0 0-7,34 0-1,1 0 0,-1 0 1,-69 34 0,104-34 1,-69 0-1,0 0 0,0 0 6,-1 0-5,1 0 6,0 0 0,0 0 7,-1 0-12,1 0-3,0 0 9,0 0-2,-1 0 2,-34 35 16</inkml:trace>
    </iact:actionData>
  </iact:action>
  <iact:action type="add" startTime="12149">
    <iact:property name="dataType"/>
    <iact:actionData xml:id="d1">
      <inkml:trace xmlns:inkml="http://www.w3.org/2003/InkML" xml:id="stk1" contextRef="#ctx0" brushRef="#br0">3753 8900 0,'0'0'1,"69"0"83,-34 34-77,0-34 2,69 0-4,0 0 4,-34 0-2,138 0 2,-69 0-2,139 0 2,-209 0-2,175 0 2,103 0-4,-69 0 4,0 0-2,70 0 2,-140 0-2,209 0 1,-104 0 0,-35 0-1,69 0 0,-69 0 1,70 0 1,-70 0-1,-209 0 0,244 0-1,-174 0 0,-35 0 0,-69 0 2,69 0-2,-34 0 2,-1 0-1,35 0 0,1 0-3,-1 0 3,-70 0 0,36 0 1,-1 0-2,-34 0 1,35 0 0,-36 0-2,1 0 2,35 0 0,-36 0 0,36-34 0,-35 34 0,34 0 1,35 0-1,-69 0-2,35 0 2,34 0 0,-35 0-1,1 0 2,34 0-2,-69 0 1,69 0-2,0 0 3,1 0-2,-1 0 2,35 0-1,0 0 0,0 0 0,-35 0-2,35 0 1,-35 0 1,1 0 0,34 0 1,-35 0-1,35 0 0,34 0-3,-68 0 5,34 0-4,69 0 3,-34 0-1,-70 0-1,70 0 2,173 0-3,-277 0 1,138 0 1,-34 0 0,-35 0 1,0 0-2,-35 0 1,1 0-2,-36 0 3,-34-35-1,0 35-1,-1 0 10</inkml:trace>
    </iact:actionData>
  </iact:action>
  <iact:action type="add" startTime="15717">
    <iact:property name="dataType"/>
    <iact:actionData xml:id="d2">
      <inkml:trace xmlns:inkml="http://www.w3.org/2003/InkML" xml:id="stk2" contextRef="#ctx0" brushRef="#br0">3058 13454 0,'34'0'115,"71"0"-108,-36 0 2,35 0-1,-34 0 0,-1-35-3,-34 35 5,0 0-5,0 0 5,-1 0 5,-34 35 55</inkml:trace>
    </iact:actionData>
  </iact:action>
  <iact:action type="add" startTime="16280">
    <iact:property name="dataType"/>
    <iact:actionData xml:id="d3">
      <inkml:trace xmlns:inkml="http://www.w3.org/2003/InkML" xml:id="stk3" contextRef="#ctx0" brushRef="#br0">2988 15122 0,'0'-35'71,"70"35"-62,-36-34-5,1 34 5,0 0-1,0 0-2,-1-35 2,1 35 8,0 0-8,0 0-1,-1 0 9,36 0-1,-1 0-7,-34 0 8,0 0-9,0 0 9</inkml:trace>
    </iact:actionData>
  </iact:action>
  <iact:action type="add" startTime="16869">
    <iact:property name="dataType"/>
    <iact:actionData xml:id="d4">
      <inkml:trace xmlns:inkml="http://www.w3.org/2003/InkML" xml:id="stk4" contextRef="#ctx0" brushRef="#br0">3058 16235 0,'69'0'107,"1"0"-102,-1 0 5,-34 0-2,34 0-2,-34 0 11,0 0 4,0 0 84,-1 0-91</inkml:trace>
    </iact:actionData>
  </iact:action>
  <iact:action type="add" startTime="22228">
    <iact:property name="dataType"/>
    <iact:actionData xml:id="d5">
      <inkml:trace xmlns:inkml="http://www.w3.org/2003/InkML" xml:id="stk5" contextRef="#ctx0" brushRef="#br0">3197 10429 0,'0'0'2,"34"0"18,1 0-12,69 0 0,1-35 0,-1 35 0,174 0-3,69 0 3,-138 0 1,277 0 0,140 0-2,-175 0-1,-68 0 4,-71 0-4,383 0 2,-104 0-2,-209 0 2,-69 0 3,139 0-5,-70 0 3,-104 0-4,-139 0 4,-70 0-1,1 35 0,-36-35-2,1 0 4,35 0 6,-70 35-12,34-35 5,71 0 0,-71 0 7,1 0-9,0 0 0,0 0 9,34 0-9,-34 0 1,0 0 1,69 0-1,-35 0-1,36 0-1,68 0 3,1 0-2,0 0 2,-105 0-2,36 0 1,-36 0 1,1 0-3,-36 0 0,1 0 3,0 0 0,0 0-1,-1 0 0,1 0 6,0 0-7,0 0 9,-1 0-8,1 0 9,0 0 6,0 0-16,-1 0 1,1 0-1,0 0 2,0 0-1,34-35-2,-34 35 0,0 0 3,34 0-1,-34 0 9,34 0-10,-34-35-1,0 35 3,0 0 95</inkml:trace>
    </iact:actionData>
  </iact:action>
  <iact:action type="add" startTime="23817">
    <iact:property name="dataType"/>
    <iact:actionData xml:id="d6">
      <inkml:trace xmlns:inkml="http://www.w3.org/2003/InkML" xml:id="stk6" contextRef="#ctx0" brushRef="#br0">3509 11854 0,'35'0'80,"69"0"-68,70 0-5,-104 0 3,173 0-2,35 0 1,0 0-3,243-34 1,-139-1 0,-139 35 2,522 0-1,-522-35-1,243 35 2,-69 0-1,-34 0-2,-210 0 1,210 0 2,-175 0-1,-104 0 0,1 0 0,-71 0-1,1 0 32,0 0-23,0 0-2,34 0-6,35 0 1,-34 35-2,-35-35 1,34 0 0,1 0 0,34 0-4,-35 0 5,1 0 0,34 35 0,0-35-2,0 0 1,1 0-2,34 0 2,-35 0 0,0 0-1,0 0 1,1 0 1,-36 0 0,1 0-3,-1 0 0,1 34 3,34-34 0,-69 0-2,69 0 0,-35 0 0,1 0 3,34 0-3,-34 0 0,-1 0 0,-34 0 0,34 0 3,-34 0-3,0 0 2,34 0-3,-34 0 2,0 0 0,34 0-1,-34 0 1,0 0 9,0 0-9,-1 0 22,1 0-15,0 0-1,0 0-5,-1 0 7,1 0-1,0 0-6,0 0 6,-1 0 17,-34-34-4,35 34-18,0 0 14,0 0-12</inkml:trace>
    </iact:actionData>
  </iact:action>
  <iact:action type="add" startTime="33878">
    <iact:property name="dataType"/>
    <iact:actionData xml:id="d7">
      <inkml:trace xmlns:inkml="http://www.w3.org/2003/InkML" xml:id="stk7" contextRef="#ctx0" brushRef="#br0">2919 13558 0,'34'0'95,"1"0"-84,0 35 2,0-35-6,-1 34 1,36-34 0,-35 0 7,-1 0-6,1 0-3,0 0 1,34 0 10,-34-69-1,0 69-9,0-70 1,-35 36 7,34-1-9,1 35 4,-35-35-2,0-34 1,35 34-1,-35-35-3,35 1 4,-1-1-2,-34 1 1,35-1-1,-35 1 2,0-36-2,0 36 0,0-1 1,0-34 0,0 34 0,0 1-1,0-1 2,0 36 5,0-1-7,0 0 1,-35 35 0,1-35 1,-1 1-2,0-1 9,0 35-9,1 0 1,-36 0 8,35 0 0,-69 0-10,69 0 2,-34 35 0,-1-1 0,70 1-1,-34 0 3,-36 34-4,35 1 3,35 34-3,-34 1 3,34-36-2,-35 35 2,35-69-3,0 35 3,0-1-1,0 1-3,0 34 4,0-69-3,0 34 4,0 1-3,0-35 0,35 34 3,-35-34-4,34 34 2,-34-34 8,35-35 0,0 35-8,0-35 30,-35 35-31,34-35 79,1 0-79,0 0 2,0-35 0,-1 35-2,1-35-1,-35 0 2,70 35-2</inkml:trace>
    </iact:actionData>
  </iact:action>
  <iact:action type="add" startTime="37443">
    <iact:property name="dataType"/>
    <iact:actionData xml:id="d8">
      <inkml:trace xmlns:inkml="http://www.w3.org/2003/InkML" xml:id="stk8" contextRef="#ctx0" brushRef="#br0">4969 13836 0,'-35'0'67,"35"-35"-59,-35 35 17,35-35-19,-69 35 2,69-34 0,-35 34 0,0-35 5,0 35-3,35-35-1,-34 0-2,-36-34 7,70 34-6,-35 0 1,1-34-2,34 34 0,-70 0 2,70 1 0,0-1-4,0 0 19,0 0-8,-35 35-2,35-35-7,0 1 2,0-1-2,0 0 2,0 0-1,0 1 6,0-1 10,0 0-8,0 0-3,35 1 5,0-1 5,0 35-16,-1 0 8,-34-35-8,35 0 2,0 35-2,0 0 1,-1 0 1,1 0 4,0 0-5,0 0 8,-1 0 22,1 0-22,0 0-7,0 35 7,-1-35-1,-34 35-8,35-35 1,0 0-2,-35 35 12,35-35-5,-1 34 4,-34 1-9,35 35 8,0-70-8,-35 34-2,0 1 2,35 0-1,-35 0 10,34-1-2,-34 1-7,35 0-1,-35 0 9,0 0 0,0-1 5,0 1-4,0 0-9,0 0 7,0-1-7,0 1 5,-35 0 5,35 0-10,-69-1 1,34 1 4,0-35-5,1 35 1,-36-35-2,70 35 0,-35-1 2,-34 1 7,34-35 6,0 0-6,35 35-8,-34-35-2,-1 0 9,0 0 71</inkml:trace>
    </iact:actionData>
  </iact:action>
  <iact:action type="add" startTime="52735">
    <iact:property name="dataType"/>
    <iact:actionData xml:id="d9">
      <inkml:trace xmlns:inkml="http://www.w3.org/2003/InkML" xml:id="stk9" contextRef="#ctx0" brushRef="#br0">2919 15018 0,'69'0'37,"-69"69"-21,0-34-9,0 69 3,0 1-3,0-36 1,0 36-2,0-36 2,0 70 0,0-104-1,0 34 0,35 36 3,0-36-2,-1-34-3,1 35 3,0 34 0,0-104 0,-1 69 1,1-69 20,35-34-13,-1-36-8,1 1 2,-1-1-4,-69 0-1,35 36 5,0-36-2,-35 1 0,0 34 7,0 0-6,0 0-4,0 1 3,0-36 0,0 1 9,0 34-9,0-69-1,0 34 1,0 35 0,0 0 1,-35 1-4,35-1 3,0 0 0,-35 35 0,35-35 1,-35 35 45,1 0-41,-1 0-4,0 0 7,0 0-8,1 35 0,-1-35 6,0 35-8,35 0 3,-35-1 0,1-34-2,34 35 1,0 0 0,0 0 6</inkml:trace>
    </iact:actionData>
  </iact:action>
  <iact:action type="add" startTime="53760">
    <iact:property name="dataType"/>
    <iact:actionData xml:id="d10">
      <inkml:trace xmlns:inkml="http://www.w3.org/2003/InkML" xml:id="stk10" contextRef="#ctx0" brushRef="#br0">4795 16061 0,'35'0'23,"-35"35"-7,34-35-9,1 0 2,0 34-1,34-34 6,1 0-6,-1 0 0,1-34 9,-35 34-12,-1 0 4,1-35 7</inkml:trace>
    </iact:actionData>
  </iact:action>
  <iact:action type="add" startTime="54256">
    <iact:property name="dataType"/>
    <iact:actionData xml:id="d11">
      <inkml:trace xmlns:inkml="http://www.w3.org/2003/InkML" xml:id="stk11" contextRef="#ctx0" brushRef="#br0">5872 15956 0,'35'0'70,"0"0"-63,-1 0 1,71 0-1,-1 0 1,35 0-1,0 0 1,139-34 0,-243 34-1,104 0 1,-70 0-1,-34 0 31</inkml:trace>
    </iact:actionData>
  </iact:action>
  <iact:action type="add" startTime="62067">
    <iact:property name="dataType"/>
    <iact:actionData xml:id="d12">
      <inkml:trace xmlns:inkml="http://www.w3.org/2003/InkML" xml:id="stk12" contextRef="#ctx0" brushRef="#br0">3058 14601 0,'34'35'108,"1"-35"-102,-35 34 9,35-34-7,0 35 16,-1-35 22,1 0-7,0 0 85,0 0-91,-1 0-6,1 0-19,0 0 16,0 0-18,34 0 10,-34 0-8,34 0 9,-34 0-3,0 0 2,0 0-8,-1 0 16,1 0-10,0 0-7,0 0 2,-1 0 7,1 0 37</inkml:trace>
    </iact:actionData>
  </iact:action>
  <iact:action type="add" startTime="63418">
    <iact:property name="dataType"/>
    <iact:actionData xml:id="d13">
      <inkml:trace xmlns:inkml="http://www.w3.org/2003/InkML" xml:id="stk13" contextRef="#ctx0" brushRef="#br0">7609 14948 0,'35'0'102,"35"0"-97,-1 0 3,-34 0 1,69 0-2,-34 0-1,-36 0 3,1 0-1,35 0 1,-36 0 10,1 0 15</inkml:trace>
    </iact:actionData>
  </iact:action>
  <iact:action type="add" startTime="70038">
    <iact:property name="dataType"/>
    <iact:actionData xml:id="d14">
      <inkml:trace xmlns:inkml="http://www.w3.org/2003/InkML" xml:id="stk14" contextRef="#ctx0" brushRef="#br0">2884 14844 0,'35'0'21,"-1"0"13,1 0-13,0 0-14,0 0 1,34 0 9,-34 0-9,0 0 0,34 0-3,1 0 2,-1 0 3,35-35-2,35 35 8,-104 0-8,0 0-2,0-34 1,-1 34 11,1 0-3,0 0 101,0 0-93</inkml:trace>
    </iact:actionData>
  </iact:action>
  <iact:action type="add" startTime="90036">
    <iact:property name="dataType"/>
    <iact:actionData xml:id="d15">
      <inkml:trace xmlns:inkml="http://www.w3.org/2003/InkML" xml:id="stk15" contextRef="#ctx0" brushRef="#br0">10841 14983 0,'0'0'1,"-35"0"11,105 0 93,69 0-101,69 0 3,70 0 2,-35 0-2,35 0 1,105 0 1,-210 0-1,244 0 0,0 35-4,-174-35 6,174 35-2,0-35 0,35 0-1,-243 0 1,173 0-1,-174 0 1,-69 0-1,-69 0 1,-36 0 0,1 0 9,35 0 3,-36 0-10,36 0-3,-1 0 0,1 0 2,104 0 0,-105 0-4,1 0 3,-1 0 0,-34 0 0,0 0 23,-35 34-23,34-34 8</inkml:trace>
    </iact:actionData>
  </iact:action>
  <iact:action type="add" startTime="98347">
    <iact:property name="dataType"/>
    <iact:actionData xml:id="d16">
      <inkml:trace xmlns:inkml="http://www.w3.org/2003/InkML" xml:id="stk16" contextRef="#ctx0" brushRef="#br0">7158 10012 0,'0'0'1,"35"0"104,-1 0-96,1 35-1,34-35-3,36 35 2,103-35 3,-34 34-2,34-34-1,-138 0 2,243 0-3,-70 0 0,0 0 4,-104 0-2,104 0 0,1 0 0,-71 0 0,1 0 0,0-34-3,-1 34 4,-68 0-2,-1 0 2,-69 0-2,69 0 1,-35 0 0,-34 0-3,35 0 5,-36 0-3,71 0 1,-36 0-1,1 0 11,-36 0-12,1 0 0,0 0 4,0 0-3,34 0 2,-34 0-2,34 0 1,1 0-2,-1 34 2,-34-34 7,0 0 2,0 0 121,-1 0-105,36 0-20,-35 0-4,34 0-2,35 0 2,35 0-3,-34 0 3,-36 0-1,70 0 1,-104 0-4,0 0 4,-1 0 163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3:17:06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05">
    <iact:property name="dataType"/>
    <iact:actionData xml:id="d0">
      <inkml:trace xmlns:inkml="http://www.w3.org/2003/InkML" xml:id="stk0" contextRef="#ctx0" brushRef="#br0">2675 6223 0,'0'-35'31,"35"35"13,104 0-36,70-35 0,69 35-1,139 0 1,-35 0 1,-70-34-1,453 34-2,-279 0 1,-69 0 1,139 0 0,-69 0 1,-70 0-2,34 0 2,-312 0-3,35 0 1,0 0 2,-105 0-1,-34 34 7,0-34-6,0 0-4,34 0 3,-34 0 0,34 0 1,36 0-1,-71 0 0,36 35 0,-1-35-1,-34 0-1,0 0 2,-35 35 8,35-35-1,-1 0-6,1 0 13,0 0 25,0 0-39,-1 0 0,36 0-1,-1 35 2,1-35-2,34 0-1,0 0 2,-34 0 1,34 0-1,-35 0-2,1 0 4,-35 0-2,-1 0-3,1 0 4,0 0 7,0 0 7,-1 0-1,1 0-13,0 0 7,0 0 6,-35 34-7,34-34-6,1 0 12,0 0 118</inkml:trace>
    </iact:actionData>
  </iact:action>
  <iact:action type="add" startTime="14811">
    <iact:property name="dataType"/>
    <iact:actionData xml:id="d1">
      <inkml:trace xmlns:inkml="http://www.w3.org/2003/InkML" xml:id="stk1" contextRef="#ctx0" brushRef="#br0">6463 7683 0,'0'-35'78,"69"35"-47,36 0-26,68 0 3,71 0 1,33 0-4,1 0 4,-34 0-1,103 0 0,-104 0 0,1 0-1,-71 0 2,1 35-1,-70-35-2,-69 0 1,0 0 18,0 0 90,-1 0 65,1 0-152,0 0 26</inkml:trace>
    </iact:actionData>
  </iact:action>
  <iact:action type="add" startTime="15885">
    <iact:property name="dataType"/>
    <iact:actionData xml:id="d2">
      <inkml:trace xmlns:inkml="http://www.w3.org/2003/InkML" xml:id="stk2" contextRef="#ctx0" brushRef="#br0">12161 7648 0,'35'0'47,"35"0"-34,34-35-7,0 35 2,209 0-1,69 0 2,70 0 0,-140 0-1,1 0 0,347 0 0,-347 0-2,-70 0 2,-138 0 0,-71 0-1</inkml:trace>
    </iact:actionData>
  </iact:action>
  <iact:action type="add" startTime="17165">
    <iact:property name="dataType"/>
    <iact:actionData xml:id="d3">
      <inkml:trace xmlns:inkml="http://www.w3.org/2003/InkML" xml:id="stk3" contextRef="#ctx0" brushRef="#br0">15045 7509 0,'35'0'97,"35"-35"-93,34 35 7,0 0-7,-34 0 5,34 0-3,0 0 2,-35 0 1,1 0-4,-35 0 4,34 0 0,-34 0-1,34 35-3,1-35 4,-1 0-3,1 0 3,-1 0-1,1 0 0,34 0-1,-34 0 2,-1-35-2,1 1 0,34-36 1,-35 1 10,-34-1-10,0 1-1,-35-1-1,0 0 1,0 1 2,0-35-2,0-1 1,-70 1 0,36 0 1,-36-1-3,35 1 1,-34 69 2,34 1-1,0-36 0,1 35 6,-1 1-5,-35 34 5,1-35-5,-1 0-2,-34 35 2,0-35-2,0 1-1,-35-1 2,34 0 1,71 0-2,-36 35 1,-34 0 0,35 0 0,-1 0 1,-34 0-4,34 0 6,36 0-6,-1 0 4,-35 0-2,70 35 10,-34 0-12,34 0 2,-35 34 3,35 35-4,0-69 3,-35 35-1,0-1 0,35 1-2,0 34 2,0 0 1,0 1-2,0-36 2,0 1-2,0 34 1,0-35 0,0 36-1,0-36-1,35-34 3,-35 69-1,35-34 9,-35-35-4,35-35 4,-35 34 7,34-34-16</inkml:trace>
    </iact:actionData>
  </iact:action>
  <iact:action type="add" startTime="19900">
    <iact:property name="dataType"/>
    <iact:actionData xml:id="d4">
      <inkml:trace xmlns:inkml="http://www.w3.org/2003/InkML" xml:id="stk4" contextRef="#ctx0" brushRef="#br0">4378 7405 0,'69'0'76,"36"0"-68,34 0 0,139 0 0,0 0 0,34 0 0,210 0 0,-210 0-3,1 0 3,382 0 0,-70 35 1,-208-35-1,-69 34-1,-35 1 1,34 35 0,-34-1-1,69-34 1,-278-35-1,209 69 2,-105-69-1,-69 35 0,35-35-1,0 35 1,-35 0-1,-35-35 1,35 35 0,-104-35 0,34 0-1,1 0 2,-35 0-4,34 0 3,35 0 1,1 0-1,-36 0 0,105 0 0,-35 0-1,-70 0 0,70 0 1,0 0-2,35 0 3,-35 34 0,69 1-1,-69 0 0,-69-35-2,104 0 2,34 0 0,-138 0 0,69 0 0,0 0-1,0 0 1,-35 0-1,-35 0 0,1 0 1,-1 0 1,1 0-1,34 0-1,0 0 0,1 0 2,-1 0-2,209 0 7,-175 0-5,106 0-1,-105 0 1,-70 0-2,35 0 0,1 0 1,-71 0 0,1-35 0</inkml:trace>
    </iact:actionData>
  </iact:action>
  <iact:action type="add" startTime="33457">
    <iact:property name="dataType"/>
    <iact:actionData xml:id="d5">
      <inkml:trace xmlns:inkml="http://www.w3.org/2003/InkML" xml:id="stk5" contextRef="#ctx0" brushRef="#br0">11744 9699 0,'35'0'68,"35"0"-62,34 0 1,0 0 0,70 0 1,104 0 1,69 0-3,1 0 2,-140 0 1,209 0-2,-243 0 0,243 0 0,-174 0 2,-69 0-1,-70 0 1,-69 0-1,34 0-2</inkml:trace>
    </iact:actionData>
  </iact:action>
  <iact:action type="add" startTime="35894">
    <iact:property name="dataType"/>
    <iact:actionData xml:id="d6">
      <inkml:trace xmlns:inkml="http://www.w3.org/2003/InkML" xml:id="stk6" contextRef="#ctx0" brushRef="#br0">16956 9769 0,'35'0'109,"35"-35"-100,-36 35-2,140 0 1,-35 0 1,70 0-3,69 0-1,-105 0 3,36 0 1,208 0 0,-209 0-3,-69 0 3,70 0-1,-36 0-1,-68 0-2,-36 0 4,-34 0 0,0 0-1</inkml:trace>
    </iact:actionData>
  </iact:action>
  <iact:action type="add" startTime="37549">
    <iact:property name="dataType"/>
    <iact:actionData xml:id="d7">
      <inkml:trace xmlns:inkml="http://www.w3.org/2003/InkML" xml:id="stk7" contextRef="#ctx0" brushRef="#br0">20431 9873 0,'35'0'123,"34"0"-116,36 0 1,-1 0-1,35 0 1,-70 0-2,105-35 3,69 35 0,-104-35-3,-69 35 1,34 0 1,0 0 0,-34-34 0,-70-1 0,34 35-1</inkml:trace>
    </iact:actionData>
  </iact:action>
  <iact:action type="add" startTime="40924">
    <iact:property name="dataType"/>
    <iact:actionData xml:id="d8">
      <inkml:trace xmlns:inkml="http://www.w3.org/2003/InkML" xml:id="stk8" contextRef="#ctx0" brushRef="#br0">4447 10534 0,'70'0'69,"-35"0"-62,69-35 0,70 35 2,34-35-2,-69 35 3,35 0-7,34 0 7,36 0-2,-140 0-1,104 0 1,1 0 1,-140 0-2,70 0 2,-34 0-4,-71 0 3,36 35 1,-1-35-1,1 0 0,-1 0 0,1 0-4,34 0 6,0 0-2,0 0 0,1 0-2,-71 0 3,36 0 0,34 0-2,-34 0-1,-1 0 3,-34 0-1,0 0 0,34 0 0,-34 0-1,0 0 0,34 0 9,-34 0-10,0 35 3,34-35 6,-34 0-5,-35 34-4,69-34 2,1 0 0,-35 0 0,34 0-1,-34 0 2,69 0-1,-69 0-2,0 0 0,-1 0 3,1 0 69</inkml:trace>
    </iact:actionData>
  </iact:action>
  <iact:action type="add" startTime="57284">
    <iact:property name="dataType"/>
    <iact:actionData xml:id="d9">
      <inkml:trace xmlns:inkml="http://www.w3.org/2003/InkML" xml:id="stk9" contextRef="#ctx0" brushRef="#br0">16366 11368 0,'34'0'91,"1"0"-83,35 0 8,-36 0-9,1 0 1,0 0 0,69 0 0,-34 0-2,-36 0 2,36 0 2,-35 0-2,69 0-4,0 0 6,35 0-4,-35 0 4,35 0-2,-34 0-1,68 0 1,36 0-1,-105 0 1,0 0-1,-34 0 2,-1 0-1,-34 0 0,0 0 14,0 0 10,-1 0-11,1 0 3,0 0 1,-1 0-3,1 0-7,0 0-7,0 0 0,-1 0-3,1 0 4,0 0-1,34 0 8,-34 0 1,0 0-5,0 0-3,-1 0 7,36 0-7,-1 35-3,-34-35 4,0 0-4,34 34 2,-34-34-1,0 0 2,0 0-1,-1 0 7,1 0-9,0 0 3,0 0-2,-1 0 1,36 35 0,34-35 0,0 0 0,-34 0-1,-1 0-1,-34 35 4,35-35-2,-36 0 0,36 0-1,-35 0 1,34 0 0,1 0-2,-1 35 3,-34-35-2,34 0 2,1 0-2,-1 0 2,1 0-4,-1 0 3,-34 0 1,35 0-2,-1 0 2,1 0-2,-1 0 2,35 0-1,-34 0-3,34 0 4,0 0-1,-34 0 0,69 0 0,-35 0 0,-35 0-1,70 0 0,-104 0 1,69 0 0,1 0-1,-36 0 2,1 0-1,-1 0 5,-34 0 3,0 0-7,-1 0-1,1 0 0,0 0 0,34 0-3,-34 0 4,0 0-3,34 0 4,-34 0-3,0 0 2,0 0-1,-1 0-2,1 34 1,0-34 2,0 0-1,-1 0-2,1 0 4,0 0 6,34 0-11,1 0 11,-35 0 9,-1 0-18,1 0 7,0 0 27</inkml:trace>
    </iact:actionData>
  </iact:action>
  <iact:action type="add" startTime="64003">
    <iact:property name="dataType"/>
    <iact:actionData xml:id="d10">
      <inkml:trace xmlns:inkml="http://www.w3.org/2003/InkML" xml:id="stk10" contextRef="#ctx0" brushRef="#br0">18416 11403 0,'0'0'1,"-70"0"4,36 0 2,-36 34 3,35-34-3,-34 0 1,34 0 9,0 0-3,1-34 32,34-1-30,0 0 0,-35 35-1,35-69-9,0 34 2,0-70 1,-35 36-2,0-1 0,35 1 3,0 34-2,0 0 0,0 1-4,0-1 6,0 0-2,35-34 0,0 34 0,34 0 4,1 0-10,-70 1 6,69-1-1,1 35 0,-35 0 3,-1-35-2,1 35 0,0 0 6,0 0-7,-1 0 10,1 0-11,34 0 11,1 0-10,-35 0 0,-1 0 2,36 0-1,-35 0 8,-1 0 6,-34 35-8,35-35-4,0 35-2,-35-1 4,35-34-2,-35 35-2,34 0 16,-34 0-9,35-35-9,-35 34 2,35-34 2,-35 35-3,0 0 16,0 0-8,35-35-7,-35 34-1,0 1 2,0 0-2,0 0 23,0-1-22,0 1 8,0 0-8,0 0-1,-35-1 1,35 1-1,-35 0 2,35 0 7,-35-35-9,1 0 8,34 35 0,-35-35 1,0 0 7,0 0-7,1 34-9,-1-34 9,35 35-8,-35-35 7,0 0 24,1 0-2</inkml:trace>
    </iact:actionData>
  </iact:action>
  <iact:action type="add" startTime="73620">
    <iact:property name="dataType"/>
    <iact:actionData xml:id="d11">
      <inkml:trace xmlns:inkml="http://www.w3.org/2003/InkML" xml:id="stk11" contextRef="#ctx0" brushRef="#br0">11327 12515 0,'0'0'1,"70"0"60,-35 0-56,34 0 3,70 0 1,-69 0-2,103 0 1,140 0 0,-70 0 1,1 35-3,-36-35 1,35 35 1,-69-1 0,34 1 1,-34-35-1,35 35-2,-36-35 1,71 35 2,-175-35-2,244 34 1,-139-34 0,104 35 1,-139-35-1,104 35-3,139 0 3,-139-1 0,0 1 2,-104-35-4,105 35 2,-36-35-1,1 0 1,-36 0-1,-103 0 1,69 0 0,-35 0 0,-34 0 1,34 0-2,70 0 2,-35 0-3,34 0 3,-34 0-3,104 0 3,1 0-3,-140 0 4,104 0-2,70 0-3,0 0 3,35 0 1,-104 0-1,-36 0-1,175 0 1,-174 0 1,69 0-3,-174 0 1,35 0 1,-34 0 2,-35 0-2,34 0 0,-34 0 4,0-35 68,34 35-57,-69-35-16,35 35-2,34 0 6,-34-34-4,0 34 0,0 0 1,-35-35 8</inkml:trace>
    </iact:actionData>
  </iact:action>
  <iact:action type="add" startTime="75288">
    <iact:property name="dataType"/>
    <iact:actionData xml:id="d12">
      <inkml:trace xmlns:inkml="http://www.w3.org/2003/InkML" xml:id="stk12" contextRef="#ctx0" brushRef="#br0">23141 11333 0,'-69'0'69,"-1"0"-55,-69 70-6,0-36 2,70-34-4,-70 35 2,0-35 0,-70 0-1,105 35 1,-35-35 0,-69 0 0,138 35 0,-69-35-2,35 0 4,34 0-5,1 0 4,0 0-1,-1 34-1,35-34 1,-34 0-1,34 0 3,0 0-6,-69 0 5,69 0-1,1 0 1,-36 0-1,1 0 0,-36 0-1,71 0 1,-36 0-1,35 0 0,-69 0 0,69-34 1,-69-1 2,35 0-2,-36 0-1,-68 1 1,34-1-1,-35 35 1,0 0-1,70 0 0,-35 0 2,35 0 0,69 0-5,0 0 4,-34 0 1,-1 0 0,1 0-2,34 0 2,-35-35-3,1 35 2,34 0 0,-34-35 0,-1 1-2,36 34 3,-36 0 0,1 0 4,34-35 4,0 35-2,0 0-7,1 0 30,34-35-29,0 0-1,-35 35 8,35-35-11,-35 1 18,35-1 8,0 0-22,0 0-1,0 1 0,0-1 0,35-35 0,0-34 0,-1 35 0,36-1-2,-1-34 1,1-35 2,-1 69 0,36-69-2,68 35-1,-103 34 4,69-34-3,0 69 0,-35-34 0,0-1 1,-34 70 0,-36-35 1,36 35-1,-35-34-1,34 34 0,-34-35 1,0 35 0,34 0 0,35 0-1,1 0 3,-1 0-5,0 0 1,0 0 4,35 0-1,0 0-2,-69 0 1,104 35-2,-70-35 3,70 34-1,34-34-1,-34 35-1,-70-35 4,70 0-1,34 35-2,-34 0 1,0-1-2,-70-34 2,70 35 0,-35 0 0,0 0 0,-70-35 0,35 35-2,-34-35 2,-35 0-2,34 34 4,-34-34-1,0 35-1,-1-35-1,1 0 1,0 35 6,0-35-6,-1 0-1,1 35 1,0-1 0,34-34 8,-69 35-9,35-35 1,0 70 6,0-70-5,-35 34 0,34 1 5,-34 0-7,0 0 2,35-1-2,0 1 2,-35 0-2,0 0 1,0 34-1,0 1 1,0-35-1,0-1 2,0 36-1,0-1 0,0-34 0,0 0-3,-35 69 5,-34-69 5,-1 69-9,1-69 3,-36 35 1,36-36-6,-1 1 3,1 0 2,-1-35 1,1 35-4,34-1 3,-34 1-1,-1-35-2,35 0 10,1 0 2,-1 35 4,0-35-18,0 0 6,-34 0 6,34 35-9,0-35 1,-34 34 1,34-34 5</inkml:trace>
    </iact:actionData>
  </iact:action>
  <iact:action type="add" startTime="79606">
    <iact:property name="dataType"/>
    <iact:actionData xml:id="d13">
      <inkml:trace xmlns:inkml="http://www.w3.org/2003/InkML" xml:id="stk13" contextRef="#ctx0" brushRef="#br0">16574 12376 0,'104'0'85,"-34"0"-79,-35 0 1,34 0 1,35 0 2,-34 0-5,34 0 3,-34 0 0,34 0 0,-35 0 0,1 0 0,69 0 1,-35 0-3,0 0 1,70 0 2,-35 0-2,-69 0 1,34 0 1,-35 0-1,-34 0 5,35 0-4,-36 0-2,1 0 2,0 0-1,69 0 0,-69 0-2,34 0 1,35 0 1,1 0 1,-71 0-1,71 0 0,-36 0-2,1 0 3,-36 0-2,1 0 0,35 0 1,-1 0 1,1 35-1,-1-35-1,-34 0 2,34 0-4,36 34 4,-36-34-1,-34 0 0,34 0-2,-34 0 3,69 0 0,-34 0-4,-1 0 3,1 0 1,34 0-1,-34 0 0,-36 0-1,36 0 1,-35 0-1,-1 0 1,1 0-1,0 35 9,0-35-7,-1 0 13,1 0-14,0 0 8,0 0-9,-1 0 16,1 0-7,0 0 16,0 0-26,-1 0 74</inkml:trace>
    </iact:actionData>
  </iact:action>
  <iact:action type="add" startTime="82301">
    <iact:property name="dataType"/>
    <iact:actionData xml:id="d14">
      <inkml:trace xmlns:inkml="http://www.w3.org/2003/InkML" xml:id="stk14" contextRef="#ctx0" brushRef="#br0">10737 12411 0,'0'0'1,"34"0"46,1 0-42,69 0 4,1 0-2,-1 0 0,35 0 0,-35 0 2,70 0 0,0 0-3,69 0 0,-139 0 3,139 34 0,-34 36-1,-35-70 0,34 35-1,35 0 2,-69-1-3,69 1 1,-104-35 0,104 35 2,1-35 0,-36 0-2,-69 0-2,0 0 5,-35 0-2,-34 0 0,-35 0 0,-1 0-2,36 0 12,-35 0-6,-1 0-3,1 0 0,0 0-2,34 0 2,1 0-3,34 0 1,-34 0 2,-1 0-1,35 0-2,-34 0 4,-1 0 5,-34 0-9,69 0 2,-69 0 0,0 0 0,-1 0 1,71 0-2,-36 0 2,35 0-3,-34 0 1,34 0 0,-34 0 2,-1 0-1,35 0 0,1 0 0,-1 0 0,-35 0-1,1 0 1,34 0 0,-69 0-2,34 0 4,1 0-2,-1 0 0,1 0-4,-35 0 6,34 0-2,1 0 0,-1 0 0,1-35-2,-1 35 3,35 0-3,-69 0 3,35 0-2,-1 0 2,1 0-1,-1 0 0,35 0 0,-34 0-1,-1 0 0,-34 0 1,34 0 0,1 0-1,34 0 1,-34 0 1,34 0-3,-35 0 0,1 0 3,-1 0 0,1 0-1,-1 0 0,1 0-2,-1 0 4,-34 0-6,0 0 6,69 0-3,-69 0 1,0 0 0,69 0 1,0 0-2,0 0 0,1 0 1,34 0 0,-35 0 0,0 0-1,35 0 2,-69 0-1,-1 0-2,1 0 0,-36 0 4,1 0-2,0 0 0,34 0-1,-34 0 1,35 0-1,-36 0 1,71 0 0,-36 0 0,-34 0 0,-1 0 0,1 0 0,0 0 0,0 0-2,-1 0 10,1 0 15,0 0-18,0 0-2,-1 0 3</inkml:trace>
    </iact:actionData>
  </iact:action>
  <iact:action type="add" startTime="84225">
    <iact:property name="dataType"/>
    <iact:actionData xml:id="d15">
      <inkml:trace xmlns:inkml="http://www.w3.org/2003/InkML" xml:id="stk15" contextRef="#ctx0" brushRef="#br0">12474 12585 0,'0'-35'10,"-35"35"-2,105 0 35,69 0-34,-35 0-3,174 0-1,139 0 4,-70 0 1,70 0-3,174 0 1,-243 0 0,555 0-1,-312 0-2,-174 0 6,69 0-4,70 0 0,-208 0 2,-71 0 0,36 0-2,-35 0-1,-35 0 3,-173 0-4,34 0 6,35 0-4,-104 0 0,0 0 2,-1 0 46,36 0-24,-35 0-24,-1 0-2,1 0 4,69 0-3,-34 0 2,-1 0 0,-34 0 1,35 0-2,-1 0 1,1 0 0,-1 0 0,-34 0-2,34 0 2,36 0 1,-1 0-1,0 0 0,0-35 0,0 35-1,-34 0-1,-1 0 2,-34 0 9</inkml:trace>
    </iact:actionData>
  </iact:action>
  <iact:action type="add" startTime="86540">
    <iact:property name="dataType"/>
    <iact:actionData xml:id="d16">
      <inkml:trace xmlns:inkml="http://www.w3.org/2003/InkML" xml:id="stk16" contextRef="#ctx0" brushRef="#br0">12057 11437 0,'-69'-34'141,"-36"34"-135,1-35 4,-35 35-3,0 0-2,35-35 5,-70 0-4,-34 1 4,-36-1-3,-68 0 1,-1-35 0,139 70-3,-34-69 4,-35 69-1,69-35 0,35 0-1,35 35 2,-1 0-1,-68-34-2,138 34 2,-104 0 0,0 0-1,35 0 2,-70 0-3,35 0 4,35 0-2,34 0-2,1 0 0,-36 0 3,71 34-2,-1-34 3,-35 0-1,36 35-5,-1 0 5,-69 0-1,69-35 0,0 0-2,-34 69 3,-1-69 0,70 35-1,-34 0-4,-1 0 5,0-35 0,0 69-1,1-69 0,34 70-1,-70-70 1,70 34-2,0 1 3,0 0 13,-35-35 41</inkml:trace>
    </iact:actionData>
  </iact:action>
  <iact:action type="add" startTime="87475">
    <iact:property name="dataType"/>
    <iact:actionData xml:id="d17">
      <inkml:trace xmlns:inkml="http://www.w3.org/2003/InkML" xml:id="stk17" contextRef="#ctx0" brushRef="#br0">6810 11194 0,'0'0'1,"0"35"85,0 0-73,0 34-3,35-34-3,-35 0-2,0-1 4,0 36-1,0-35 7,70-35 139,-1 0-144,-34 0-4,34 0 1,36-35 2,-1 35 0,-70 0-4,36 0 3,-35 0 0,34 0 1,-34 0-1,0 0-1,-1 0 15,1 0 242</inkml:trace>
    </iact:actionData>
  </iact:action>
  <iact:action type="add" startTime="103709">
    <iact:property name="dataType"/>
    <iact:actionData xml:id="d18">
      <inkml:trace xmlns:inkml="http://www.w3.org/2003/InkML" xml:id="stk18" contextRef="#ctx0" brushRef="#br0">16922 10082 0,'0'0'1,"-35"0"21,0 34-16,-34 1 4,-1 35-4,35-36 2,-34 36 0,34 69-1,35-104 1,-35 69 1,35-34-2,0 34 1,0-35 0,0 36-2,0-1 3,0-35-2,0 1 2,0 0-2,0-1 2,35-34-2,0 34-1,0 1 11,-1-35-9,-34-1 0,35 1 14,0-70 47,34-34-59,-34-1-4,0 1 4,0-1-2,-1-34 0,-34 34-3,35 36 3,-35-36-1,0 1 1,0 34 1,0 0-2,0 0 0,0 1 8,0-1-8,0-35 11,0 36-10,0-1-1,-35 35-1,35-35 2,0 0 0,0 1 0,-34-1 1,34 0 7,-35 35-11,35-35 3,-35 0 0,0 35 25</inkml:trace>
    </iact:actionData>
  </iact:action>
  <iact:action type="add" startTime="104444">
    <iact:property name="dataType"/>
    <iact:actionData xml:id="d19">
      <inkml:trace xmlns:inkml="http://www.w3.org/2003/InkML" xml:id="stk19" contextRef="#ctx0" brushRef="#br0">16539 10394 0,'0'0'5,"-34"0"-3,-36 0 4,1 0 3,-36 0-2,1 0 2,-35 0-2,-208 105-1,104-70 3,-105 34-1,1 1 0,69-36 0,-209 36-1,-347-35 2,417 34-3,-104-69 1,-313 70 1,417-36 0,139-34 1,-174 105-2,1-71 1,208 1-1,104-35 1,69 0 0,-34 0-2,34 0 3,1 0 0,-35 0-1,-35 0 0,0 0-3,-70 0 3,70 0 1,-104 35-2,69 0 1,-34 0 1,-175 104-3,175-139 2,69 34-2,-69 1 3,69 0 1,0 0-3,34-1 1,1-34-2,0 35 2,0-35 0,69 0-1,35 35 2,-35-35-2</inkml:trace>
    </iact:actionData>
  </iact:action>
  <iact:action type="add" startTime="105147">
    <iact:property name="dataType"/>
    <iact:actionData xml:id="d20">
      <inkml:trace xmlns:inkml="http://www.w3.org/2003/InkML" xml:id="stk20" contextRef="#ctx0" brushRef="#br0">6393 11368 0,'0'-35'29,"-34"70"26,-1 0-49,0-1 2,0 1 0,1 35 7,34-36 0,-35-34-7,35 35-1,35 0 109,34-35-107,35 35-1,1-35-1,-36 0 0,35 0 2,35 0-2,-34 0 2,-71 0-3,36 0 3,-35 0-1,-1 0 163</inkml:trace>
    </iact:actionData>
  </iact:action>
  <iact:action type="add" startTime="125138">
    <iact:property name="dataType"/>
    <iact:actionData xml:id="d21">
      <inkml:trace xmlns:inkml="http://www.w3.org/2003/InkML" xml:id="stk21" contextRef="#ctx0" brushRef="#br0">11571 12515 0,'34'0'118,"36"0"-109,-1 0-7,36-35 5,68 0 3,-34 35-3,-34 0 2,68-34-2,-34-1 1,-34 35-2,34-35 2,34 35-1,-69 0 2,-34 0 0,34 0-1,0 0-1,1-35 0,-1 35 1,0 0 0,-34 0-1,-1 0 1,35 0 0,1 0 1,-36 0-3,1 0 1,-1 0 2,1 0-1,-1 0 0,1 0-1,34 0 2,-69 0-2,34 0 0,35 0 1,-69 0-2,0 0 12,0 0-10,-1 0 13,36 0-5,-1 0-8,36 0 9,-36 0-11,-34 0 0,69 0 4,0 0-3,1 35 1,-1-35 1,-35 35-2,1 0 0,34-35 0,0 0 1,0 34 0,1-34 0,-1 0 1,0 35-2,0-35 2,-34 0-3,-1 0 2,36 0 1,-1 0-2,0 0 0,-34 0 1,-1 0 1,35 0-3,-69 0 1,139 0 1,-105 0 1,175 0-2,-36 0 2,35-35-3,1 1 1,-106 34 2,140-35-2,-139 35 2,35-35-1,-104 0 0,34 35-1,-35 0-1,1 0 2,-1 0 1,1 0-2,34 0 8,-34-34-5,69 34-5,104-35 2,-104 35 2,0-35 0,-35 35-1,35-35 0,-35 35 0,-69 0 0,0 0-2,0 0 1,-1 0 2,1 0 6,-35-34 102,35 34-47,34 0-65,1 0 6,69 0-7,34 0 5,71-35 0,-36 35-1,-34-35 1,-35 35-5,-35 0 4,-34 0-1,34-35 3</inkml:trace>
    </iact:actionData>
  </iact:action>
  <iact:action type="add" startTime="127997">
    <iact:property name="dataType"/>
    <iact:actionData xml:id="d22">
      <inkml:trace xmlns:inkml="http://www.w3.org/2003/InkML" xml:id="stk22" contextRef="#ctx0" brushRef="#br0">16261 12619 0,'35'0'132,"0"-34"-125,34 34-2,70-35 7,174 0-8,-35 0 5,0 0-1,174 1-4,-70-36 5,-104 70 0,104-69-1,105 34 0,-279 0-1,209 0 1,-139 35-2,-69 0 3,-36 0-2,-138 0 2,104 0-1,-69 0-1,34 0 2,-35 0-3,1 0 2,-1 0-1,-34-34 1,34 34 1,1-35-3,-35 0 3,-1 35 0,1-35 11,0 35-2,0-34-11,-1 34 0,1 0 1,0-35 0,0 0-1,-1 35 0,1 0 3,0 0 5,-35-35-8,35 35 0,-35-35 47,0 1-46,0-1 8,0-35 1,-35 36-11,35-1 1,-70-35 2,1 1 6,-35-35-7,-1 104 1,-34-70-5,-34 35 5,138 35-1,-104-34 2,-69 34-4,69 0 2,34 0 0,-68 0 0,34 0-2,-105 0 2,-34 0 1,0 0-3,0 0 4,-34 0-3,34 34-1,0-34 2,69 35 1,36-35-2,-1 0 1,35 35 0,35-35 1,34 0-2,35 0-1,1 0 2,-1 0 9,0 0-10,0 0 8,1 0-7,-36 0 7,35 0 2,1 0-10,-1 0 2,-35 0-4,1 0 3,-35 0 1,69 0-1,0 35-1,-34-35 0,34 0 10,0 0-4,0 0 29,1 0-21,34 34 43,-35-34-58,0 0 18,35 35 7,-35-35-24,35 70 9,0-36 0,-34 71-10,34-36 3,0 1-1,0 34 0,34-34 0,-34 34-3,35-69 5,0 34-3,0 1 1,-35-36-1,34 1 0,1 0 16,0-35-14,0 0 15,-1 0-16,36 0-2,-35 35 2,34-35 0,35 34 0,-34-34-1,-1 0 2,-34 0-1,0 0-2,34 35 2,-34-35 0,0 0 7,0 0 217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3:20:14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20">
    <iact:property name="dataType"/>
    <iact:actionData xml:id="d0">
      <inkml:trace xmlns:inkml="http://www.w3.org/2003/InkML" xml:id="stk0" contextRef="#ctx0" brushRef="#br0">1459 6084 0,'70'35'127,"34"-35"-119,-69 0-5,277 34 5,-138 1 1,104-35-2,35 35 2,0-35-2,-35 0 1,34 35-2,244-35 3,-208 0-2,-70 0 1,0 0 0,-139 0 1,104 0-1,-69 0-3,-105 0 4,35 0-1,1 0-1,-36 0 2,1 0-2,-1 0 1,-34 0-1,34 34 0,1-34 1,-35 0 0,-1 0 1,1 0-1,35 0-1,-36 35 0,1-35 1,35 0 0,-36 35-1,1-35 1,0 0 0,34 0 1,-34 0-4,0 0 2,34 0 2,1 35 0,69-35-2,-35 0 2,35 0-1,-70 0-1,36 0 0,-1 0 1,-35 34-1,1-34 0,34 0 3,-34 0-2,34 0-2,-35 0 1,36 0 2,-71 0-1,105 0-1,0-34 1,35 34 1,104-35 0,-139 35-5,-104-35 4,104 35 0,-70 0 0,36 0 0,-1 0 0,-69-35 0,-1 35-1,36 0 1,-1 0-1,1-34 1,-35 34 0,-1 0 1,36 0-1,-36 0-3,1 0 3,0 0 17,34 0-18,-34 0 2,0 0-3,34 0 2,1 0-1,-35 0 1,-1 0 1,1 0-1,0 0 6,0 0 78</inkml:trace>
    </iact:actionData>
  </iact:action>
  <iact:action type="add" startTime="11975">
    <iact:property name="dataType"/>
    <iact:actionData xml:id="d1">
      <inkml:trace xmlns:inkml="http://www.w3.org/2003/InkML" xml:id="stk1" contextRef="#ctx0" brushRef="#br0">6220 6223 0,'34'0'133,"1"0"-101,35 0-26,-36 0 16,71 0-14,-36 0-1,1 0 1,-36 0 0,36 0-2,-35 0 3,34 0 0,-34 0 4,0 0-5,-1 0 8,1 35 23,0-35-8,0 0-17,-1 0-5,1 0 6,0 0 2,0 0-2,-35 34 264</inkml:trace>
    </iact:actionData>
  </iact:action>
  <iact:action type="add" startTime="23386">
    <iact:property name="dataType"/>
    <iact:actionData xml:id="d2">
      <inkml:trace xmlns:inkml="http://www.w3.org/2003/InkML" xml:id="stk2" contextRef="#ctx0" brushRef="#br0">2224 9664 0,'34'0'117,"1"0"-109,35 0 0,-1 0 0,1 0-2,-1 0 4,-34 0-2,0 0-4,-1 0 4,1 0 2,0 0-2,0 0 0,-1 0-1,36-34 8,-35 34 9,-1 0-8,36 0-3,-35 0 4,-1 0-10,36 0 0,-35 0 2,-1 0 0,36 0-3,-35 0 1,-1 0 0,1 0 2,35 0 0,-36 0-2,1 0 1,35 0-1,-36 0 1,36 0 0,-35 0-1,34-35 2,1 35-1,-36 0 0,1 0-1,0 0 0,0 0 9,-1 0-9,1 0 9,0 0-1,0 0-9,-1 0 11,1 0 14,0 0 0</inkml:trace>
    </iact:actionData>
  </iact:action>
  <iact:action type="add" startTime="25774">
    <iact:property name="dataType"/>
    <iact:actionData xml:id="d3">
      <inkml:trace xmlns:inkml="http://www.w3.org/2003/InkML" xml:id="stk3" contextRef="#ctx0" brushRef="#br0">12995 9525 0,'35'0'38,"0"0"-30,34 0-1,1 0 1,-1 0-2,35 0 4,1 0-3,68 0 1,-34 0-1,174 0 1,-70 0 0,1 0 0,-71 0-1,-68 0 1,68 0 0,-68 0 0,-1 0-2,0 0 2,-34 0 1,-1 0-2,-34 0 2,0 35-2,34-35 1,-34 0 0,-1 0-1,36 35 0,-35-35 1,34 0 0,70 35 1,-104-35-1,34 0-3,36 0 3,-1 0 0,0 0 1,0 0-2,35 34 1,-34-34 0,-36 0 1,35 0-5,-34 0 5,-35 0 7,-1 0 0,1 0 7,0 0 47</inkml:trace>
    </iact:actionData>
  </iact:action>
  <iact:action type="add" startTime="34631">
    <iact:property name="dataType"/>
    <iact:actionData xml:id="d4">
      <inkml:trace xmlns:inkml="http://www.w3.org/2003/InkML" xml:id="stk4" contextRef="#ctx0" brushRef="#br0">3822 7301 0,'35'0'103,"34"0"-96,36 0-2,34 0 2,0 0 3,-1 34-4,175-34 2,-243 0-1,138 0 2,-69 0-1,-35 0-3,-34 0 3,-35 0 0,-1 0 8,1 0 15,0 0-16,0 0-7,34 0 9,-34 35-11,34-35 1,-34 0 2,0 0-2,34 0 2,-34 0-2,0 0 1,0 0 1,-1 0-3,1 0 0,-35 35 3,35-35-1,0 0 1,-1 0-1,1 0 0,0 0-3,34 0 19,-34 0-7,0 0-9,0 0 0,-1 0-4,36 0 13,-35 0-10,-1 0 2,1 0-2,0 0 0,0 0 9,-1 0-8,1 0 1,-35 35-1,35-35 0,0 0 5,-1 0 20,1 0-17,0 0-10,0 0 0,34 0 4,-34 0-2,0 0 0,-1 0-1,36 0-1,-35 0 11,-1 0-10,1 0 9,0 0-7,-1 0-2,1 0-2,0 0 4,69 0 0,0 0-3,-69 0 3,35 0-2,-1 0 3,1 0-5,-1 0 3,-34 0 0,0 0 0,34 0 1,-34 0-2,0 0 0,-1 0 0,1 0 2,0 0-3,0 0 11,-1 0 4,36 0-4,-1 0-8,1 0-2,34 0 9,0 0-7,1 0-3,-1 0 1,-35 0 1,1 0 1,-1 0-1,-34 0 7,-35 34 312</inkml:trace>
    </iact:actionData>
  </iact:action>
  <iact:action type="add" startTime="37062">
    <iact:property name="dataType"/>
    <iact:actionData xml:id="d5">
      <inkml:trace xmlns:inkml="http://www.w3.org/2003/InkML" xml:id="stk5" contextRef="#ctx0" brushRef="#br0">10563 7579 0,'35'0'9,"-1"0"54,1 0-56,0 0 1,0 0-4,104-35 4,-70 35 2,1 0-2,69 0-1,0 0 0,139 0 1,-174 0 0,104 0-1,-69 0 0,0 0 3,139 0-3,-173 0-1,-1 0 2,-35 0 2,-34 0 5,0 0 1,0 0-10,-1 0 16,36 0-5,-36 0-3,1 0-5,0 0-1,0 0-1,-1 0 1,1 0-1,0 0 3,0 0 3,-1 0 81,1 0-86,0 0 6,0 0-6,-1 0 1,1 0-2,35 0 9,-36 0-1,1 0 25,0 0 83,0 0-117,69 35 2,0-35 0,139 0 1,-173 0-1,243 0-1,-35 34 0,0-34 0,0 0 2,0 0-2,-105 0 0,-34 0 3,-104 0-4</inkml:trace>
    </iact:actionData>
  </iact:action>
  <iact:action type="add" startTime="38876">
    <iact:property name="dataType"/>
    <iact:actionData xml:id="d6">
      <inkml:trace xmlns:inkml="http://www.w3.org/2003/InkML" xml:id="stk6" contextRef="#ctx0" brushRef="#br0">19041 7718 0,'35'0'64,"34"0"-47,36 0-10,-1 0-4,35 0 6,-35 0-1,0 0 1,1 0-2,-1 0 1,35 0-3,-35 0 4,35 0-1,35 34 0,-139-34 0,104 0 0,-35 0-1,0 0 2,0 0-3,-34 0 2,-35 0 0,-1 0 0,1 0 0,0 0 7,0 0-8,-1 0 1,1 0 0,34 0 0,-34 0-1,35 0 2,103 0-2,-68 0-2,-71 0 5,71 0-2,-36 0-1,-34 0 2,34 0-1,-34 0 0,35 0 6,-36 0-6,36 0 10,-35 0-12,34 0 8,1 0 2,-36 0-9,36 0 1,-35 0 0,-1 0 1,36 0-3,-35 0 2,69 0-1,-35 0 5,1 0-8,-1 0 5,36 0-1,-1 0-3,0 0 4,0 0-1,-34 0 3,-35-34-3,34 34-2,-34 0 1,0 0 7</inkml:trace>
    </iact:actionData>
  </iact:action>
  <iact:action type="add" startTime="45115">
    <iact:property name="dataType"/>
    <iact:actionData xml:id="d7">
      <inkml:trace xmlns:inkml="http://www.w3.org/2003/InkML" xml:id="stk7" contextRef="#ctx0" brushRef="#br0">3266 8378 0,'35'0'140,"34"0"-130,36 0-6,-36 0 5,35 0-3,35 0 2,-34 0 0,34 0 1,-35 0-2,0 0 0,-34 0 3,34 0-5,-70 0 2,1 35 2,0-35 0,0 0 15,-1 0 66,-34 35-74,35-35-9,0 0 2,0 0 15,-1 34-9,71-34-9,-71 0 3,36 0-2,-1 0 1,1 0 0,34 35 1,0-35-1,1 0 0,-1 0-4,35 0 4,0 0 2,35 35-2,-35-35 0,-35 0 0,35 35-1,-35-35-1,-34 0 3,-1 0-2,1 0 2,-36 0-1,1 0 8,0 0 20,0 0-25,-1 0 2,36 0-7,-35 0 12,-1 0-10,1 0 8,0 0 6</inkml:trace>
    </iact:actionData>
  </iact:action>
  <iact:action type="add" startTime="62707">
    <iact:property name="dataType"/>
    <iact:actionData xml:id="d8">
      <inkml:trace xmlns:inkml="http://www.w3.org/2003/InkML" xml:id="stk8" contextRef="#ctx0" brushRef="#br0">4100 11507 0,'70'0'148,"-1"0"-144,70 0 4,-35 0 2,-34 0-4,69 0 4,0 0-3,0 0-2,-35 0 3,-69 0 1,-1 0 17,1 0 50,0 0-38,0 0-22,-1 0 7,1 0-15,0 0 28</inkml:trace>
    </iact:actionData>
  </iact:action>
  <iact:action type="add" startTime="63674">
    <iact:property name="dataType"/>
    <iact:actionData xml:id="d9">
      <inkml:trace xmlns:inkml="http://www.w3.org/2003/InkML" xml:id="stk9" contextRef="#ctx0" brushRef="#br0">7019 6571 0,'-35'0'36,"-69"0"-28,34-70 2,-34 0-3,0 1 0,0-1 1,-1 36 0,71-1-2,-36 0 4,70-34-2,-69 69-1,69-35 7,-35 0-5,35 0-3,0-34 3,-35-35-3,0 34 3,1 0-1,34 1-1,0-1 0,0 1 2,0 34-2,0 0 2,0 1-3,0-1 11,0 0-11,0 0 1,0 1 1,34-1 2,1 0-2,0 0 0,0 1-4,69-1 7,35-35 4,-70 35-6,36 1-3,-1-1 3,-35 35-5,1 0 5,-35 0-1,-1 0 8,1 35 15,-35-1-23,35 71 0,0-36-2,-1 36 4,-34-1-2,0 0-3,0-34 3,0 34 1,0-35-2,0 1 2,0 34-2,0-34 2,0-35-2,-34 34-1,34 1 3,-70-1-2,35-34 10,35 0-9,-69-1-1,34 1 7,-34 0-4,34-35-5,0 0 4,35 35 0,-69-35-1,34 0-3,0 0 18,35 34 102,0 1-49</inkml:trace>
    </iact:actionData>
  </iact:action>
  <iact:action type="add" startTime="65533">
    <iact:property name="dataType"/>
    <iact:actionData xml:id="d10">
      <inkml:trace xmlns:inkml="http://www.w3.org/2003/InkML" xml:id="stk10" contextRef="#ctx0" brushRef="#br0">4100 11611 0,'0'-35'78,"35"35"-71,34 0 1,1 0-1,-1 0 1,1 0 0,34 0-2,0 0 4,0 0-3,-34 0-1,-1 0 2,-34 0 1,0 0-1,34 0 0,-34 0 73,0 0-9,0 0-57,-1 0 1</inkml:trace>
    </iact:actionData>
  </iact:action>
  <iact:action type="add" startTime="66420">
    <iact:property name="dataType"/>
    <iact:actionData xml:id="d11">
      <inkml:trace xmlns:inkml="http://www.w3.org/2003/InkML" xml:id="stk11" contextRef="#ctx0" brushRef="#br0">6845 11542 0,'35'34'33,"208"1"-19,-139-35-6,278 35-2,1 34 4,-105-69-2,243 35 0,-208-35-2,-1 35 2,36-35 0,-36 0 0,-242 0-1,-35 0 2</inkml:trace>
    </iact:actionData>
  </iact:action>
  <iact:action type="add" startTime="68259">
    <iact:property name="dataType"/>
    <iact:actionData xml:id="d12">
      <inkml:trace xmlns:inkml="http://www.w3.org/2003/InkML" xml:id="stk12" contextRef="#ctx0" brushRef="#br0">11536 11681 0,'0'-35'33,"69"35"-29,36 0 4,-1-35 1,104 35-2,-69 0 2,0 0-2,174-35 0,-139 35 3,-105-34-4,105 34 0,34 0 3,1 0-1,138 0 1,-138 0-2,34 0-1,-34 0 2,-1 0 1,1 0-1,-70 0-1,-35 0 1,0 0-1,-69 0 3,34 0-5,1 0 3,-35 0 8,34 0-8,1 0 9,-1 0-11,0 0 1,1 0 0,34 0 2,0 0-1,35 0-1,-69 0 2,69 0-4,-35 0 4,-34 0 0,-1 0-2,1 0 0,-1 0 2,-34 0 6,0 0-8,-1 0 1,-34 34 1,35-34-1,35 0 0,34 0-2,-35 0 0,1 0 4,-1 0-3,1 0 0,-1 0 2,36 0-2,-36 0 3,35 0-2,-34 0-3,-1 0 3,1 0 3,-35 0-7,69 0 4,-35 0 1,36 0-3,-1 0 2,0 0-1,-34 0 2,34 0 0,0 0-1,0 0-1,-34 0 0,34 0 0,0 0 1,-69 0 1,34 0-3,1 0 3,-35 0 0,34 0-2,-34 0 8,0 0 1,-1 0 37,1 35-44,0-35-2,0 0 0,-1 0 1,36 0 0,-35 0-1</inkml:trace>
    </iact:actionData>
  </iact:action>
  <iact:action type="add" startTime="70051">
    <iact:property name="dataType"/>
    <iact:actionData xml:id="d13">
      <inkml:trace xmlns:inkml="http://www.w3.org/2003/InkML" xml:id="stk13" contextRef="#ctx0" brushRef="#br0">20848 11576 0,'35'0'62,"34"0"-55,70 0 1,35 0-1,34 0-1,1 0 3,-1 0 1,-138 0-4,104-34 1,34-1 1,-34 35 0,-105 0 0,36-35-1,-36 35 0,-34 0 2,0 0 7,-1 0-2</inkml:trace>
    </iact:actionData>
  </iact:action>
  <iact:action type="add" startTime="70815">
    <iact:property name="dataType"/>
    <iact:actionData xml:id="d14">
      <inkml:trace xmlns:inkml="http://www.w3.org/2003/InkML" xml:id="stk14" contextRef="#ctx0" brushRef="#br0">16157 11090 0,'0'34'32,"0"1"-18,-35-35 2,35 35-1,0 0-5,-69 34-6,34 1 4,-34-1 0,34 1 2,-35-1-2,70-34-1,-69 0 2,34 34-3,0-69 1,35 35 0,-34-35 0,-1 0 49,-34-35-40,-1-34-7,35-35-1,1-1-2,-36 1 0,1-70 2,34 105 2,35-36-3,0 1 1,-35 0 0,35 34-2,0 1 2,0-1 0,0-34-2,0 34 5,35 36-6,34-71 5,-34 36-4,35 34 3,-1-34-2,1 34 1,-36 35-1,1-70 0,0 70 2,-1 0-2,1 0 7,0 0 12,0 0-19,-1 0 1,1 35 1,0-35-3,0 70 2,34-36-2,-69 36 2,35-35 3,-35 34-4,35 35-1,-35-34 3,34 34-1,-34 1 0,35-1-2,-35-35 2,0 36-3,0 34 5,0-70-2,0 36 0,0-71 0,0 1 0,0 0-1,0 0 7,0-1-5,0 1-1</inkml:trace>
    </iact:actionData>
  </iact:action>
  <iact:action type="add" startTime="72213">
    <iact:property name="dataType"/>
    <iact:actionData xml:id="d15">
      <inkml:trace xmlns:inkml="http://www.w3.org/2003/InkML" xml:id="stk15" contextRef="#ctx0" brushRef="#br0">20327 11611 0,'0'-35'54,"0"1"-45,0-36-3,0-34 1,0 0-1,0-36 3,0 71-1,0-1 1,0 1-3,0-35 2,35 34 0,-1 1-1,-34 34 1,70-35 1,-35 1-3,-35 34 3,34-35 0,1 36-2,35-71-2,-36 71 3,1-1 3,35 35-4,-36-35 0,36 35 1,-1 0 1,-34 0-3,35 0 1,-1 0 0,1 0 2,-1 0 0,70 0-2,-35 0 1,0 0-1,-34 0 1,34 0 2,-34 0-5,-36 0 12,1 0-4,-35 35-6,35 0 2,34-1 0,1 1-2,-1 69 1,36-69-1,-36 0 1,-34-35-1,0 35 2,-1 0 7,1-35 0,0 0-9,-35 34-1,35-34 10,-35 35-8,34 0 0,1 0 2,0-35-3,-35 34-2,35-34 2,-35 35 3,34-35 6,-34 35-1,35-35-1,-35 35 1,35-35-5,0 34 20,-1 1-14,1-35-9,0 0 1,-35 35 6,35-35-6,-1 35 1,1-35-1,-35 69 0,35-69 0,0 70-1,-35-36 0,34 1 2,1 35-2,-35-35 0,0 34 0,0-34 3,0 34-3,0-34 2,0 0-5,0 0 6,0 34-2,0-34 0,-35 0-2,1 34 3,-1 1 2,-35-36-6,36 1 2,-71 35-1,1-35 5,35-1-4,34-34 1,-69 35 0,34-35-2,1 0 2,-36 0 0,36 0 0,-70 0-2,69 0 4,-34 0-4,0 0 1,34 0 1,1 0 8,-1-35-7,1 35 6,34-69-9,0 69 3,1-35 1,34 0-6,-70 0 8,35 35-6,1-34 2,-1-1 0,0 35-2,-34-35 2,-1 0 0,36 35-1,-1 0 2,0-34-1,0 34 0,1-35-4,-1 35 4,-35-35 10,36 35-10,-1-35 1,0 35-4,-34-69 1,34 69 3,0-35 0,0 35-1,35-35-1,-34 35 14,-1 0 29</inkml:trace>
    </iact:actionData>
  </iact:action>
  <iact:action type="add" startTime="74915">
    <iact:property name="dataType"/>
    <iact:actionData xml:id="d16">
      <inkml:trace xmlns:inkml="http://www.w3.org/2003/InkML" xml:id="stk16" contextRef="#ctx0" brushRef="#br0">4100 12619 0,'0'-34'62,"70"34"-15,34 0-42,139 0 5,-139 0-4,139 0 5,1 34-7,-71-34 3,1 0 3,-70 0-4,35 0 4,-104 0-2,0 0 0,0 0 13</inkml:trace>
    </iact:actionData>
  </iact:action>
  <iact:action type="add" startTime="81401">
    <iact:property name="dataType"/>
    <iact:actionData xml:id="d17">
      <inkml:trace xmlns:inkml="http://www.w3.org/2003/InkML" xml:id="stk17" contextRef="#ctx0" brushRef="#br0">10806 12480 0,'35'0'62,"69"35"-54,0 0 0,-34 0-2,104-35 0,69 34 4,-104 1-2,278 0 0,-35 0-1,-278-35 1,313 34 1,-69-34-5,-70 0 4,69 0 2,-69 0-2,139 0-1,-104 0 0,-139 0 2,69 0 0,69 0-3,-34 0 1,-69 0 0,-35 0 3,69 0-2,-69 0-1,34 0-1,35 0 3,-104 0-1,0 0-1,-104 0 0,69 0 2,-34 0 0,-1 0-1,-34 0 5,0 0 19,0 0-24,-1 0-1,36 0 0,-1 0 1,1 0 0,34 0 1,-34 0-1,-1 0 0,-34 0-2,0 0 33,34 0-10,0 0-19,1 0 4,-1 0-6,1 0-1,-1 0 2,-34 35 214,-35 0-208</inkml:trace>
    </iact:actionData>
  </iact:action>
  <iact:action type="add" startTime="85362">
    <iact:property name="dataType"/>
    <iact:actionData xml:id="d18">
      <inkml:trace xmlns:inkml="http://www.w3.org/2003/InkML" xml:id="stk18" contextRef="#ctx0" brushRef="#br0">19597 12619 0,'35'0'234,"0"0"-229,34 0 1,-34 0 3,34 0-2,1 0 2,-1 0-1,1 35 0,34-35 1,0 0-2,-69 0-2,35 35 4,-36-35 0,71 0-2,-71 0 2,36 0-4,-1 0 6,-34 0-6,0 0 3,0 0-1,-1 0 2,1 0 0,35 35-2,-36-35 2,1 0-4,0 34 4,0-34-1,34 0 0,-34 0-2,0 0 4,34 0-2,-34 0-2,-1 0 0,1 0 3,0 0 0,0 0-2,-1 0 0,36 0 1,-35 0-2,34 0 3,1 0-1,34 0-1,-69 0 3,-1 0-2,1 0-1,0 0-2,0 0 3,-1 0 18</inkml:trace>
    </iact:actionData>
  </iact:action>
  <iact:action type="add" startTime="89981">
    <iact:property name="dataType"/>
    <iact:actionData xml:id="d19">
      <inkml:trace xmlns:inkml="http://www.w3.org/2003/InkML" xml:id="stk19" contextRef="#ctx0" brushRef="#br0">19701 12654 0,'-34'0'8,"34"-35"1,-35 35 4,35-34 10,-35 34-15,35-35 14,-35 35-13,35-35-1,35 35 147,0-35-149,0 35 1,-1 0 2,1 0-1,0 0 0,0 0-1,-1 0 1,36 0-2,-35 0 11,34 0-8,1 0 4,-1 0-4,1 0-1,-1 0-1,1 0 0,34 0 3,35 0-2,-35 0-2,0 0 1,1 0 1,-1 0 0,-69 0 1,34 0-2,1 0 0,-1 0-1,-34 0 3,-1 0 7,1 0 0,0 0-3,0 0 4,-1 0-8,1 0 7,0 0-3,34 35 3,-34-35 0,35 0-7,-1 0 4,-34 0 2,34 0-6,-34 0 7,0 0-7,0 0 4,-1 0 35,1 0-27</inkml:trace>
    </iact:actionData>
  </iact:action>
  <iact:action type="add" startTime="94041">
    <iact:property name="dataType"/>
    <iact:actionData xml:id="d20">
      <inkml:trace xmlns:inkml="http://www.w3.org/2003/InkML" xml:id="stk20" contextRef="#ctx0" brushRef="#br0">19840 12411 0,'0'-35'18,"35"35"-14,35 0 13,-1 0-8,70 0-4,-69 0 4,103 0-2,71 0 2,-71 0 0,175 0-3,-36 35 3,-103-35-3,208 69 1,-243-69 1,208 0 1,-104 35-1,-70-35-1,-34 0 1,-104 0-1,-1 0 1,1 0 0,-36 35-1,1-35 2,0 0-1,34 0 5,1 0-5,-1 0 1,-34 0-1,0 0 0,34 0-1,-34 0 14,0 0-4</inkml:trace>
    </iact:actionData>
  </iact:action>
  <iact:action type="add" startTime="97014">
    <iact:property name="dataType"/>
    <iact:actionData xml:id="d21">
      <inkml:trace xmlns:inkml="http://www.w3.org/2003/InkML" xml:id="stk21" contextRef="#ctx0" brushRef="#br0">4830 13071 0,'34'0'30,"-34"35"-23,70-35 1,34 35 2,105 34-3,-140-69 1,105 70-2,173 34 3,-242-104-1,207 70-1,-68-1 0,68-34 2,-103 0 0,208-1-3,-209-34 1,209 0 1,-69 0 1,-140 0-2,35 0 1,1 0 0,-140 0-1,35 0 0,-35 0 1,-34 0-1,-36 0 3,36 0-2,-1 0-1,1 0-2,-35 0 4,34 0 0,1 0-2,-1 0 1,35 0 0,-34 0 1,-1 0-3,1 0 0,-1-34 3,1 34-2,34 0 3,0 0-2,-34 0-1,-1 0 0,-34 0 1,0-35-1</inkml:trace>
    </iact:actionData>
  </iact:action>
  <iact:action type="add" startTime="109749">
    <iact:property name="dataType"/>
    <iact:actionData xml:id="d22">
      <inkml:trace xmlns:inkml="http://www.w3.org/2003/InkML" xml:id="stk22" contextRef="#ctx0" brushRef="#br0">7366 8343 0,'-69'0'38,"34"0"-31,0 0 2,-34 0-1,-35 0-4,-1 0 5,36 0 0,-70 0-1,0 0 0,35 0-2,-174 35 2,34-35 2,140 0-4,-174 35 0,0 0 2,35-35 0,69 0 1,35 34 0,-69-34-4,34 0 4,70 0-3,0 0 2,-1 0 0,1 0 1,69-34 0,-34-1-1,34 35-4,-34 0 5,34-35 7,0 35-7,0-35-3,1 35 3,-71 0-2,36-34 1,-35-1-1,-1 0 1,1 0 2,0 1-3,69 34 1,0-35-2,35 0 2,-34 0 15,34 1-7,0-1-10,0 0 26,0 0-16,0 1-9,0-1 0,0 0 1,0 0 0,0-34-1,34 34 2,1 0 0,35-69-2,69 34 8,-70 36-7,1-1-2,34 0 3,-35 35-1,36 0-2,-36-35 1,1 35 2,-1 0-1,1 0 0,34 0 1,-35 0-3,36 0 4,-71 0-4,71 0 2,33 0-2,1 0 3,-69 0-1,69 0 1,35 35-1,-70-35-3,0 0 3,-34 0 0,-36 35 0,71-35 0,-36 0 0,35 35 0,1-35-2,-1 0 2,0 34 0,0-34 0,35 0 0,-34 0 1,-71 35 4,1-35-5,-35 35 1,35-35-2,0 0 1,-1 0 9,36 0-13,-1 0 5,1 35-1,34-35 1,-34 34-1,-1-34 0,1 35 0,-36 0-3,1-35 3,0 0 16,0 0-8,-35 35 22,34-35-31,-34 34 11,35-34-13,-35 35 3,35-35 0,-35 35 1,35-35-2,-1 0 1,-34 35 0,0 0 7,35-35-1,-35 34 4,0 1 3,0 0-12,0 0-2,0-1 0,0 1 9,0 35-1,-35-1 1,-34-34-7,34 0-1,-34-1-2,-1 36 1,-34-70 2,34 35-2,1-1 1,-1 1 1,36-35-2,-71 0 2,36 0-4,-1 0 3,1 0-1,34 35 3,0-35 11,35 35 165</inkml:trace>
    </iact:actionData>
  </iact:action>
  <iact:action type="add" startTime="116320">
    <iact:property name="dataType"/>
    <iact:actionData xml:id="d23">
      <inkml:trace xmlns:inkml="http://www.w3.org/2003/InkML" xml:id="stk23" contextRef="#ctx0" brushRef="#br0">4204 14392 0,'105'0'113,"138"0"-105,-174 0 1,209 0-1,-35 35 1,1 0-5,-105-1 6,104 1-2,35 0 0,-139-35-1,104 35 2,-139-35-1,-69 0-3,69 0 3,-34 0-1,-1 0 3,1 0 6,-35 0-2,-1 0 2,1 0 0,0 0-8,-35 35 0,35-35-3,-1 0 12,1 0-3,0 0 11,0 0 6,-1 0-8,1 0-16,0 0 0,-1 0 4,36 0-6,-35 0 2,34 0 2,35 0 0,-34 0-5,-1 0 5,1 0 0,34 0-1,0 0-1,35 0 0,-34 0 2,34 0-3,34 0 3,1 0-2,-70 0 0,35 0 2,35 0 0,-139 0-2,34 0-1,1 0 3,-35 0 7,-1 0-1,1-35-6,35 35 4,-1 0-6,70 0 2,-69 0 0,69 0-2,-35 0 1,0 0-1,0 0 1,-34 0 0,-36 0-1,1 0 1,0 0 22,0 0 241</inkml:trace>
    </iact:actionData>
  </iact:action>
  <iact:action type="add" startTime="120775">
    <iact:property name="dataType"/>
    <iact:actionData xml:id="d24">
      <inkml:trace xmlns:inkml="http://www.w3.org/2003/InkML" xml:id="stk24" contextRef="#ctx0" brushRef="#br0">21161 14601 0,'0'-35'203,"69"35"157,-34 0-350,34 0-1,36 0-2,34 0-4,69 0 7,-69 0-3,70 0 2,-1 0-1,1 35-1,-1-35 1,-138 0-2,103 0 3,36 0-2,-70 0 1,0 0 0,-35 0 1,-34 0-1,-36 0-3,1 0 11,-35 35 216</inkml:trace>
    </iact:actionData>
  </iact:action>
  <iact:action type="add" startTime="122675">
    <iact:property name="dataType"/>
    <iact:actionData xml:id="d25">
      <inkml:trace xmlns:inkml="http://www.w3.org/2003/InkML" xml:id="stk25" contextRef="#ctx0" brushRef="#br0">6289 15400 0,'35'0'29,"0"0"-21,34 0 1,1 0-2,34 0 2,-35 0-2,36 0 2,-1 0-3,-35 0 0,36 35 3,-71-35 0,36 0-4,34 0 6,0 0-6,-34 0 4,34 0-1,-35 0-1,1 0 0,34 0 1,0 0 2,70 0-3,-139 35-2,139 0 4,-105-35 0,35 0-2,1 34 2,-1-34-2,-35 0 1,36 0-2,-36 0 2,1 0-2,-1 0 4,1 0-1,34 0-3,-35 0 2,1 0-1,-35 0 0,34 0 2,1 35 0,-1-35-2,-34 0 2,0 35-2,34-35-1,-34 0 9,0 0-5,-1 0-2,1 0 13,0 0-4,34 0 15</inkml:trace>
    </iact:actionData>
  </iact:action>
  <iact:action type="add" startTime="124173">
    <iact:property name="dataType"/>
    <iact:actionData xml:id="d26">
      <inkml:trace xmlns:inkml="http://www.w3.org/2003/InkML" xml:id="stk26" contextRef="#ctx0" brushRef="#br0">13377 15574 0,'35'0'54,"35"0"-45,-1 0-2,35 0 2,1-35-6,34 35 7,69 0-2,-173 0 0,104 0 0,-35 0 0,0 0 0,1 0-2,-36 0 0,35 0 2,1 0 2,-1 0-2,-35 0 0,36 0 0,68 0-2,-34 0 1,0 0 2,-35 0-2,1 0 1,-1 0 1,-35 0-3,1 0 1,-35 0 1,-1 0 0,36 0-1,-35 0 2,-1 0-1,71 0-1,-36 0 0,1 0 2,34 0-2,35 0 0,-35 0 2,-34 0 0,-1 0-1,-34 0 0,0 0-2,-1 0 2,1 0 38,0 0-36,0 0-5,-1 0 5,1 0-3,0 0-1,0 0 24,-1 0 24</inkml:trace>
    </iact:actionData>
  </iact:action>
  <iact:action type="add" startTime="129571">
    <iact:property name="dataType"/>
    <iact:actionData xml:id="d27">
      <inkml:trace xmlns:inkml="http://www.w3.org/2003/InkML" xml:id="stk27" contextRef="#ctx0" brushRef="#br0">18589 15574 0,'-34'0'31,"68"0"36,1 0-57,35 0-2,-1 0-2,1 0 2,138-35 0,-34 35-2,-105 0 3,140-34 0,-35 34-2,-1 0 2,-34-35-2,-69 35 9,-35 0-9</inkml:trace>
    </iact:actionData>
  </iact:action>
  <iact:action type="add" startTime="141518">
    <iact:property name="dataType"/>
    <iact:actionData xml:id="d28">
      <inkml:trace xmlns:inkml="http://www.w3.org/2003/InkML" xml:id="stk28" contextRef="#ctx0" brushRef="#br0">13134 3268 0,'0'0'2,"35"0"41,34 0-26,36 0-14,-71 0 6,71 0 0,138 0-1,-139 0 0,139 0-2,1 0 4,-71 0-3,71 0-2,-36 0 3,35 0 2,-104 0-5,105 0 5,68 0-2,-34 0-1,-35 0 0,-104 0 2,278 35-1,-69 0-2,-174-35 4,243 0-2,-209 0 0,1 0-4,34 0 5,-35 0-1,-104 0 1,1 0-3,-1 0 2,0 0 1,-34 0-2,34 0 1,-35 0-1,-34 0 2,35 0-1,-1 0-2,1 0 4,-36 0-4,1 0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3:20:14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03">
    <iact:property name="dataType"/>
    <iact:actionData xml:id="d0">
      <inkml:trace xmlns:inkml="http://www.w3.org/2003/InkML" xml:id="stk0" contextRef="#ctx0" brushRef="#br0">4100 8830 0,'0'0'2,"0"-35"21,-35 35-23,1 0 11,68 0 80,36 0-83,-35-34 1,104 34-2,138 0 0,-33 0 0,-71 0 2,-68 0 1,207 0-3,-68 34-1,-36-34 2,-34 35 1,34-35-3,-103 0 3,173 35-2,-209-35 1,105 0 0,-35 0 1,0 0-5,-35 35 5,-35-35 0,36 34-2,-36-34 1,1 35 1,-1-35-3,35 0 1,-34 0 1,34 0-1,-34 0 2,-36 0-1,36 35-1,-1-35 2,1 0-3,34 0 3,0 0-3,1 0 3,-36 0-1,70 0 1,0 0-1,0 0-3,-35 0 3,35 0 1,35 0-2,69 0 2,-173 0-3,69 0 4,0 0-5,34 0 4,-68 0-2,-36 0 0,35 0 3,1 0-3,-1 0 2,35 0-5,104 0 5,-69 0-1,-35-35 0,69 35 0,-69 0 0,-34 0 0,-1-35-1,0 35 0,-34 0 1,34-34 0,0 34 1,-34 0-3,-1 0 2,1 0-1,-1-35 1,-34 35 1,0 0-3,34 0 4,1 0 6,-36 0 5,1 0 11,0 0-17,-1 0 8</inkml:trace>
    </iact:actionData>
  </iact:action>
  <iact:action type="add" startTime="12126">
    <iact:property name="dataType"/>
    <iact:actionData xml:id="d1">
      <inkml:trace xmlns:inkml="http://www.w3.org/2003/InkML" xml:id="stk1" contextRef="#ctx0" brushRef="#br0">17790 6605 0,'35'0'41,"0"0"-34,104 0 1,104 0-1,104 0 0,175 0 0,-105 0 2,69 0-2,418 0 2,138 0-3,-69 0 3,-417 0-3,660 0 2,-730 0 1,-34 0-2,-313 0 1,174 70-1,-244-70 1,-34 35-2,-35-1 10</inkml:trace>
    </iact:actionData>
  </iact:action>
  <iact:action type="add" startTime="13279">
    <iact:property name="dataType"/>
    <iact:actionData xml:id="d2">
      <inkml:trace xmlns:inkml="http://www.w3.org/2003/InkML" xml:id="stk2" contextRef="#ctx0" brushRef="#br0">17825 7857 0,'35'0'24,"34"0"-18,36 0-1,34 0 3,0 0 0,138 35 1,1-1-1,244 36 1,-140-35-3,209-1 1,-105 1 0,-138 35 3,-36-70-2,105 0 0,0 0-1,-139 0 2,-104 0-4,34-70 2,-34 35 2,-104 1-2,-36-1 2,1 35 75</inkml:trace>
    </iact:actionData>
  </iact:action>
  <iact:action type="add" startTime="14190">
    <iact:property name="dataType"/>
    <iact:actionData xml:id="d3">
      <inkml:trace xmlns:inkml="http://www.w3.org/2003/InkML" xml:id="stk3" contextRef="#ctx0" brushRef="#br0">18451 9630 0,'-35'0'15,"243"0"85,70 0-92,0 0-2,0 0 4,660-70-3,-521 70 1,487-35-1,-244 35 1,-243 0-3,0 0 3,-35 0 0,-139 35 1,35-35-2,-208 0 2,-1 35-1,-34-35-2,34 0 42,1 0-39,-35 0-3,69 0 2,-35 0-1,1 0 2,-35 0-2</inkml:trace>
    </iact:actionData>
  </iact:action>
  <iact:action type="add" startTime="15098">
    <iact:property name="dataType"/>
    <iact:actionData xml:id="d4">
      <inkml:trace xmlns:inkml="http://www.w3.org/2003/InkML" xml:id="stk4" contextRef="#ctx0" brushRef="#br0">18555 11368 0,'-35'0'16,"0"0"-8,1-35 1,-36 35-1,35 0 30,70 0 25,69 0-57,139-35 1,140 35 2,138 0-2,-139 0 1,139 0 1,1 0-1,-140 0 0,-70 0-2,105 35 2,0 0-1,-104-35 0,-174 35 0,104-1 4,1-34-4,-71 0-1,36 35 2,-35-35-1,34 0 3,-34 35-3,-1-35 1,-103 0 8,-35 0-11,34 0 3,-34 0 9,34 0-9,1 0 1,-35 0-4,-1 0 3,36 0 0,-35 0 62,-1 0-59,1 0-7</inkml:trace>
    </iact:actionData>
  </iact:action>
  <iact:action type="add" startTime="16176">
    <iact:property name="dataType"/>
    <iact:actionData xml:id="d5">
      <inkml:trace xmlns:inkml="http://www.w3.org/2003/InkML" xml:id="stk5" contextRef="#ctx0" brushRef="#br0">23280 8065 0,'105'-34'105,"68"34"-97,-34 0 0,70-35 0,-35 35-2,208-35 2,35 35 0,-244 0 0,71 0 0,-71 0 0,36 0 0,-70 0 0,-35 0-3,-34 0 4,-36 0 7</inkml:trace>
    </iact:actionData>
  </iact:action>
  <iact:action type="add" startTime="18082">
    <iact:property name="dataType"/>
    <iact:actionData xml:id="d6">
      <inkml:trace xmlns:inkml="http://www.w3.org/2003/InkML" xml:id="stk6" contextRef="#ctx0" brushRef="#br0">18589 12793 0,'70'0'82,"-1"0"-73,36 0 1,103 0-4,70 0 1,0 0 2,35 0-2,278 0 0,-244 0 1,-69 0-1,208 0 1,-138 0 1,-244 0 0,174 0-5,-69 0 4,69 0 2,-35 0-3,-139 0 1,35 0 0,-35 0-1,1 0 0,-36 35 1,-34-35-1,104 0 1,-70 0 1,1 0-1,-1 0 0,1 0-2,-1 0 3,1 0-2,-1 0 1,1 0 0,-1 0-1,-34 0 2,69 0-1,-34 0-4,-1 0 5,1 0 0,-1 0 0,-34 0 6,0 0 62,34 0-62,-34 0 3,0 0-9,-1 0-5,1 0 3,35 0 8,-36 0 2,1 0 44</inkml:trace>
    </iact:actionData>
  </iact:action>
  <iact:action type="add" startTime="20059">
    <iact:property name="dataType"/>
    <iact:actionData xml:id="d7">
      <inkml:trace xmlns:inkml="http://www.w3.org/2003/InkML" xml:id="stk7" contextRef="#ctx0" brushRef="#br0">17617 6675 0,'0'104'54,"-35"35"-46,35 0-2,0 35 3,0-70-1,0 70-3,0 35 2,0-1 3,0 36-3,0-1 0,0-69 1,0 69 1,0 0-3,0-103 3,0 68-2,0-34 1,0-35 3,0 0-7,0 0 5,0-35-3,35 35 3,-35-34-3,34 34 3,-34-70-1,0 36 0,35-1 0,0 35-1,-35-35 0,35 35 0,-35-69 2,34 69 0,1 0-2,-35-70 1,0 1 0,35-1-2,-35 1 3,0-35-2,35-1 1,-35 1 1,0 0-1,0 0-1,0 0-1,34 34 2,-34-34 7,35 0-7,-35-1 16,0 1-8,35 0 0,-35 0-9,0-1 133,35-34-135,34 0 11</inkml:trace>
    </iact:actionData>
  </iact:action>
  <iact:action type="add" startTime="22598">
    <iact:property name="dataType"/>
    <iact:actionData xml:id="d8">
      <inkml:trace xmlns:inkml="http://www.w3.org/2003/InkML" xml:id="stk8" contextRef="#ctx0" brushRef="#br0">20014 6744 0,'-35'0'53,"1"35"-44,34 69-1,-70 1 0,35-1 0,-34 105-1,-1-36 0,1 1 0,-1-35 2,36 105-2,-1-105 2,0 34-1,0 36 0,35-70-2,0 35 0,-34-35 4,34-104-2,0 69-1,0 0 2,-35 1-3,35-36 2,-35 35 0,35-34 0,0-1 0,-35 1-1,35 34 2,0-34-2,0-1 2,0 36-5,0-36 6,0 35-3,0-34 2,0-35-2,0-1 0,0 36 3,0 0-5,0-1 3,0 1-1,0-1 3,0 35-4,0-69 3,0 69-2,0-34 2,35-1-3,-35-34 3,0 35-2,35-1 0,-35 1 3,0-35-2,0 34-4,0-34 5,0 34-1,0 1-1,35 34 2,-35-34-2,0-1 1,0 36 1,0-71-3,0 1 3,0 0-3,0 0 3,0-1 0,0 1-1,0 35-2,0-36 2,0 1-2,0 35 3,0-36 6,0 36-7,0-35 1,0 0-2,0-1 0,0 1 9,0 0 38,0 0-31,0-1 1,0 1 122,0 0-107,0 0-16</inkml:trace>
    </iact:actionData>
  </iact:action>
  <iact:action type="add" startTime="24480">
    <iact:property name="dataType"/>
    <iact:actionData xml:id="d9">
      <inkml:trace xmlns:inkml="http://www.w3.org/2003/InkML" xml:id="stk9" contextRef="#ctx0" brushRef="#br0">18485 8413 0,'0'-35'34,"0"0"29,-34 35-2,-1 0-38,35 35-16,0 0 9,-35 0-8,35-1-2,0 36 9,0 0 1,0-36-8,0 36 0,35-1-2,-35 1 1,35-35 2,-35-1-2,0 1 9,0 0 0,0 0-1,0-1 1,0 1 0,-35-35-9,0 0 7,0 0-5,1 0 15,34 35-2,-35 0 3,35 0-12</inkml:trace>
    </iact:actionData>
  </iact:action>
  <iact:action type="add" startTime="25262">
    <iact:property name="dataType"/>
    <iact:actionData xml:id="d10">
      <inkml:trace xmlns:inkml="http://www.w3.org/2003/InkML" xml:id="stk10" contextRef="#ctx0" brushRef="#br0">18728 10116 0,'0'0'3,"0"-34"10,-69 34 3,34 0-11,0 0 3,1 0 0,-1 0 1,0 34-2,-34 1 2,69 0-2,-35 0 2,35-1-3,-35-34 1,35 70 1,0-35 8,0-1-10,0 36 5,0-35-6,35 69 3,0-34 1,0-1-2,-1-34 2,-34 34-2,35-69 2,-35 35-3,0 0 16,-35-35 25,1 0-39,-36 0 0,1-35-1,34 35 1,0-35 0,0 35 6,35-34 3</inkml:trace>
    </iact:actionData>
  </iact:action>
  <iact:action type="add" startTime="25904">
    <iact:property name="dataType"/>
    <iact:actionData xml:id="d11">
      <inkml:trace xmlns:inkml="http://www.w3.org/2003/InkML" xml:id="stk11" contextRef="#ctx0" brushRef="#br0">18937 10082 0,'0'-35'7,"35"35"1,-35 69 52,0-34-44,0 35-9,-35-1 1,35 1 1,-35 34-1,0-34-4,1 34 6</inkml:trace>
    </iact:actionData>
  </iact:action>
  <iact:action type="add" startTime="26360">
    <iact:property name="dataType"/>
    <iact:actionData xml:id="d12">
      <inkml:trace xmlns:inkml="http://www.w3.org/2003/InkML" xml:id="stk12" contextRef="#ctx0" brushRef="#br0">18659 11785 0,'-35'0'6,"0"0"11,1 0-3,34 69-7,-70-34 1,70 0 0,0 0 0,-34 34-1,34 1 1,0-35 0,0 34-1,0 1 1,0-36 6,0 36 3,0-35-2,34-35 2,1 0 13,0 0-22,-1 0 0,1 0 6,0 0 3,0 0-2,-35-35-1,0 0-5,34-34-2,-34 34 2,35-69-2,-35 34 1,35-34 0,-35 34 1,0 1-4,0 34 12,0 0 77,-70 35-79,36 0 6,-1 0 9,0 0-6,0 35-16,1 0 0,-1 34-1,0-69-1</inkml:trace>
    </iact:actionData>
  </iact:action>
  <iact:action type="add" startTime="28174">
    <iact:property name="dataType"/>
    <iact:actionData xml:id="d13">
      <inkml:trace xmlns:inkml="http://www.w3.org/2003/InkML" xml:id="stk13" contextRef="#ctx0" brushRef="#br0">21786 6814 0,'0'0'2,"0"104"70,-35 0-66,35 36-2,0-36 2,-34 35 3,34-35 1,-35 105-3,0-35-1,0 34 2,-34 1 1,69-140-3,-35 140 1,35 34 2,-35-104-1,35-35 0,0 36 0,0-36-2,0 70 3,0-140-3,0 71 2,0-1 1,0 0-1,0 1-1,0-1 0,0 0 1,0-34 0,0-1-1,0 35 2,0-34 0,0 0-4,0 34 3,35-35 1,-35 36-1,0-1-2,35-35 3,-35 36-1,0-1-2,0-34 2,0 34 0,0 0 0,0-34-1,0-36 2,0 71-1,0-36-3,0 35 5,0-34-3,0-35 1,35 34 0,-35 1 0,0-35-1,34-1 3,-34 1-6,0 0 4,0 0 0,0-1 1,0 1-3,0 0 4,0 0 4,0-1 19,0 36-12,0-35-4,0 0-2,0-1 16,-34 1-16,34 0 1,0 0-2,0 34 2,-35-69-7,0-35 28,35-34-28,-69-35-2</inkml:trace>
    </iact:actionData>
  </iact:action>
  <iact:action type="add" startTime="29594">
    <iact:property name="dataType"/>
    <iact:actionData xml:id="d14">
      <inkml:trace xmlns:inkml="http://www.w3.org/2003/InkML" xml:id="stk14" contextRef="#ctx0" brushRef="#br0">20014 6988 0,'0'0'1,"0"-35"14,-35 35 92,1 69-99,-1-34 0,-35 35 2,70-35-4,-34-1 1,34 36 0,-35-35 10,35-1-11,0 1 2,0 0-1,0 0 24,35-35 11,-1 0-34,-34-70 0,35 35-2,0 1 4,0-71-6,-1 36 3,-34-1 1,35 1-2,-35-1 4,0 35-2,35 35-1,-35-34 33,0 68 24</inkml:trace>
    </iact:actionData>
  </iact:action>
  <iact:action type="add" startTime="30204">
    <iact:property name="dataType"/>
    <iact:actionData xml:id="d15">
      <inkml:trace xmlns:inkml="http://www.w3.org/2003/InkML" xml:id="stk15" contextRef="#ctx0" brushRef="#br0">20049 6918 0,'0'35'39,"35"0"-30,-1 34-5,-34 1 5,0-1 0,0-34-3,0 69 4,0-34-4,0 34 2,0-69 7,0 0-7,0-70 53,70-35-54,-35-34 4,-1 69-4,71-69-1,-1 35 2,-69 34 1,34 0 0,-69 105 113,0-36-105,0 36-10,0-1-1,0 1 13,0-1-15,0 1 4,0-35 0,0-1-1,0 1 1,0 0 38</inkml:trace>
    </iact:actionData>
  </iact:action>
  <iact:action type="add" startTime="30822">
    <iact:property name="dataType"/>
    <iact:actionData xml:id="d16">
      <inkml:trace xmlns:inkml="http://www.w3.org/2003/InkML" xml:id="stk16" contextRef="#ctx0" brushRef="#br0">20813 6779 0,'0'0'3,"-34"0"9</inkml:trace>
    </iact:actionData>
  </iact:action>
  <iact:action type="add" startTime="31154">
    <iact:property name="dataType"/>
    <iact:actionData xml:id="d17">
      <inkml:trace xmlns:inkml="http://www.w3.org/2003/InkML" xml:id="stk17" contextRef="#ctx0" brushRef="#br0">20952 7231 0,'-34'0'55,"-1"0"-27,35 35-18,0 0 4,35-35 56,-1-35-63,-34 0 3,35 35-3,-35-35 8,0 1 148,-35 34-125,35 34-32,-34-34 5,34 35-4,-35 0 1,35 0-2,0-1 2,0 1-2,-35 35 2,35-36 0,0 1-1,0 0 10,0 0-11,0-1 4,35-34 12,0 0-13,-1 0-3,36-34 4,-1-36 4,-34 1-8,0 34 19,-35 104 78,0 36-95,-35-36-4,0 35 8,35-34-10,-34 34 6,-36 1 0,35 34 2,1-70-1,-1 1-2,0-36 0,35 1-1,0 0 10,-35-35 16,1 0-20,-36 0-2,35-70-2,35 36 1,-34-1-3,-1-69 3,35 69-2,0-35 7,0 36-4,0-1-2,35 0-1,34 0 2,1-34-1,-1 34-2,1 35 1,34-70 1,-35 70 0,-34 0-1,0 0 3,34-34-4,-34-1 2,0 35-2,-35-35 4,0 0-3</inkml:trace>
    </iact:actionData>
  </iact:action>
  <iact:action type="add" startTime="32320">
    <iact:property name="dataType"/>
    <iact:actionData xml:id="d18">
      <inkml:trace xmlns:inkml="http://www.w3.org/2003/InkML" xml:id="stk18" contextRef="#ctx0" brushRef="#br0">21369 7544 0,'0'35'41,"0"-1"-37,0 1 6,0 0-5,0 34 3,-35-34 1,1 35-1,34-1-3,-35-34 4,35 0 7,0-105 29,0-34-36</inkml:trace>
    </iact:actionData>
  </iact:action>
  <iact:action type="add" startTime="32583">
    <iact:property name="dataType"/>
    <iact:actionData xml:id="d19">
      <inkml:trace xmlns:inkml="http://www.w3.org/2003/InkML" xml:id="stk19" contextRef="#ctx0" brushRef="#br0">21612 6431 0,'0'0'4,"0"35"70,0 0-69</inkml:trace>
    </iact:actionData>
  </iact:action>
  <iact:action type="add" startTime="32859">
    <iact:property name="dataType"/>
    <iact:actionData xml:id="d20">
      <inkml:trace xmlns:inkml="http://www.w3.org/2003/InkML" xml:id="stk20" contextRef="#ctx0" brushRef="#br0">21439 7301 0,'0'34'19,"0"1"2,0 0-5,0 0-2,0-1-5,0 36 5,0-35-7,0-1 2,0 1-2,0 0 10,0 0 28,0-70 4,34 35-44,1-70 5,-35 36-3,35-1 2,0 0 3,-35 0 4,34 35 155,-34 35-161,0 0-5,0 0 3,0 34-3,0-34 5,0 0 5,0-1-8,0 1 2,0 0 5,0 0-7,0 0 120</inkml:trace>
    </iact:actionData>
  </iact:action>
  <iact:action type="add" startTime="34844">
    <iact:property name="dataType"/>
    <iact:actionData xml:id="d21">
      <inkml:trace xmlns:inkml="http://www.w3.org/2003/InkML" xml:id="stk21" contextRef="#ctx0" brushRef="#br0">2988 14636 0,'35'0'18,"0"0"18,-1 0-30,36 0 3,-35 0-1,69 0 0,35-35 0,-70 35-1,105-35 0,-70 35 2,1 0-2,34 0 0,-105 0 2,1 0 0,-35-35-5</inkml:trace>
    </iact:actionData>
  </iact:action>
  <iact:action type="add" startTime="36025">
    <iact:property name="dataType"/>
    <iact:actionData xml:id="d22">
      <inkml:trace xmlns:inkml="http://www.w3.org/2003/InkML" xml:id="stk22" contextRef="#ctx0" brushRef="#br0">20883 10082 0,'-104'0'55,"-1"0"-47,36 0 1,-1 0-4,1 0 1,34 0 3,-34 0 0,-36 0-2,71 34 9,-71-34-9,71 70 0,-1-70 2,0 35-3,0-1 2,35 1 1,0 0 30,0 0-17,70-35-14,-1 0 0,36 0-2,-36 0 3,-34 0-2,0 0 2,-1 0 7,-34 34 38,0 1-50,-34 0 5,34 35 1,-70-36-3,35 1 1,-34 35-2,-1-36 4,70 1-4,-69 0 2,69 34-1,-35-34 10,35 0 21,0 0-22,70-35-9,34 0 2,0 0 0,0 0-2,-34 0-2,-1 0 4,1 0 0,-35 0 6,-1 0-1,-34-35 10</inkml:trace>
    </iact:actionData>
  </iact:action>
  <iact:action type="add" startTime="39275">
    <iact:property name="dataType"/>
    <iact:actionData xml:id="d23">
      <inkml:trace xmlns:inkml="http://www.w3.org/2003/InkML" xml:id="stk23" contextRef="#ctx0" brushRef="#br0">22759 6953 0,'-35'0'41,"35"69"-28,0 1-6,-69 0 1,69-1 2,0-34-4,0 0 2,0-1-2,-35 1 3,35 0 0,0 0-2,0-1 1,-35 1-1,35 0 1,0 0-2,0-1 2</inkml:trace>
    </iact:actionData>
  </iact:action>
  <iact:action type="add" startTime="40117">
    <iact:property name="dataType"/>
    <iact:actionData xml:id="d24">
      <inkml:trace xmlns:inkml="http://www.w3.org/2003/InkML" xml:id="stk24" contextRef="#ctx0" brushRef="#br0">23489 6779 0,'35'0'24,"-35"35"44,34 0-60,-34-1 3,0 1-3,35 35 4,-35-36-4,0 36 8,0-35-9,0 0 1,0 34-1,0 1 0,0-1 1,0-34 0,0 34 2,35 1-4,-35 34 2,35-34 1,-35 34-3,0-34 2,0-1-1,34 1 2,-34-1-2,0 35 0,35-34 2,-35 34-2,0-34-1,0 34 4,0-34-3,0-36 2,0 36-3,0 34 2,0 0-1,0-34 1,0-1 1,0 1-2,0 0 1,0-36 0,0 71 1,0-71-4,0 1 3,0 0 0,0 34 0,0-34-1,0 35 1,0-1 1,0 1-3,0-1 0,-35 70 4,35-69-1,0-1-2,0 36 9,0-36-11,-34 1 4,34 34 0,0-69-2,0 0 0,0-1 2,0 36 0,0-1-4,-35-34 2,35 35 3,0-1-3,0 1 1,0-1 0,0-34-1,0 34 1,0-34-1,0 35 1,0-35-1,0-1 2,0 36 0,0-35 6,0 34-8,0-34 0,0 0 1,0 34-1,0-34 1,0 0-1,0-1 2,0 36 7,0-35 0,0-1-1,0 1 7,0 0-14,0 0-1,0 0 10,0-1-4,0 1-4,0 0 6,0 0 2,0-1-8,0 1 2,0 0 7,0 0-2,0-1-8,0 1-2,0 0 10,0 0 0,0-1-7,0 1 13,0 0-6,0 0 15,0 0-25,0-1 35,0 1 23,0 0-46,0 0 53,0-1-42,-35-34 439,0 0-456,35-34 2</inkml:trace>
    </iact:actionData>
  </iact:action>
  <iact:action type="add" startTime="50642">
    <iact:property name="dataType"/>
    <iact:actionData xml:id="d25">
      <inkml:trace xmlns:inkml="http://www.w3.org/2003/InkML" xml:id="stk25" contextRef="#ctx0" brushRef="#br0">2710 13315 0,'35'0'30,"34"34"23,1-34-45,34 35 1,105-35-2,-70 35 1,34 0-1,-34-35 1,70 0-1,-35 34 1,69 1 0,-208-35 0,69 35 1,35-35-2,-105 0-2,36 0 4,34 35 0,-34-35-1,-1 0-1,-34 0 1,34 0-1,1 34 1,-35-34-1,-1 35 1,1-35 0,35 0 0,-1 0 0,1 0 0,-1 0-2,35 0 3,35 0-2,-69 0 0,-1-35 1,-34 35 0,0 0 15</inkml:trace>
    </iact:actionData>
  </iact:action>
  <iact:action type="add" startTime="52278">
    <iact:property name="dataType"/>
    <iact:actionData xml:id="d26">
      <inkml:trace xmlns:inkml="http://www.w3.org/2003/InkML" xml:id="stk26" contextRef="#ctx0" brushRef="#br0">2606 765 0,'0'35'142,"0"0"-134,0 69-2,35-34 0,-1-70 0,1 69 5,35 35-5,-70-69 3,69 35-1,-34-36-3,-35 1 12,0 0-3,0 0 17,-35-35-22,35 34-2,-69 1 1,34 0 8,0-35 12,0 0-10,1 0-9,-1 0-4,-35 0 4,36 0 5</inkml:trace>
    </iact:actionData>
  </iact:action>
  <iact:action type="add" startTime="53150">
    <iact:property name="dataType"/>
    <iact:actionData xml:id="d27">
      <inkml:trace xmlns:inkml="http://www.w3.org/2003/InkML" xml:id="stk27" contextRef="#ctx0" brushRef="#br0">3127 1182 0,'0'0'1,"35"0"31,34 0 4,36 0-29,-1 0 3,35 0-2,0 35-2,69 0 0,1-35 2,-140 0 2,36 0-3,-36 0 1</inkml:trace>
    </iact:actionData>
  </iact:action>
  <iact:action type="add" startTime="53507">
    <iact:property name="dataType"/>
    <iact:actionData xml:id="d28">
      <inkml:trace xmlns:inkml="http://www.w3.org/2003/InkML" xml:id="stk28" contextRef="#ctx0" brushRef="#br0">4274 869 0,'69'0'78,"-34"70"-74,34-35 5,1 0 1,-70-1-4,35-34 2,-35 35-1,34-35 1,-34 35-1,35-35 0,-35 35 32,0-1-31,0 36 0,-69-1-1,34 1 0,-35-35 1,70-1 2,-34 1-2,-1 0-2,0 0 8</inkml:trace>
    </iact:actionData>
  </iact:action>
  <iact:action type="add" startTime="54109">
    <iact:property name="dataType"/>
    <iact:actionData xml:id="d29">
      <inkml:trace xmlns:inkml="http://www.w3.org/2003/InkML" xml:id="stk29" contextRef="#ctx0" brushRef="#br0">5316 1078 0,'0'0'2,"-35"0"21,-34 0-2,34 0-6,0 35-8,1 0 2,34-1-1,-35 1-3,0 0 2,35 0 3,0 34-2,0-34 8,0 34-10,0 1 9,0-35-8,0-1 11,35 1-10,0-35-2,-1 0 8,1 0-4,0 0-5,34-35 5,1 1-2,-35-36 2,34 1-3,-69 34-2,0-35 4,0 36 7,0-1 22,0 104 31,0 1-58,0-35-7,0-1 9,0 1-11,0 0 5,0 0 1,0-1 9,35-34-9,-35 35-1,35-35 1,-1 0 8,36 0-10,-35-35 2</inkml:trace>
    </iact:actionData>
  </iact:action>
  <iact:action type="add" startTime="54764">
    <iact:property name="dataType"/>
    <iact:actionData xml:id="d30">
      <inkml:trace xmlns:inkml="http://www.w3.org/2003/InkML" xml:id="stk30" contextRef="#ctx0" brushRef="#br0">6011 1182 0,'-35'0'48,"1"0"-35,34 35 5,0 0-12,-35 0 5,35-1-5,0 1 0,0 0 3,0 0-3,35-1 2,34 1 0,-34 0 0,0 0-1,-1-1 8,-34 1 30,0 0-36,0 0 8,-34 0-10,-1-1 8,0-34 1,-34 0-9,34 35 0,0-35 2,35 35 0,-35-35-2</inkml:trace>
    </iact:actionData>
  </iact:action>
  <iact:action type="add" startTime="55327">
    <iact:property name="dataType"/>
    <iact:actionData xml:id="d31">
      <inkml:trace xmlns:inkml="http://www.w3.org/2003/InkML" xml:id="stk31" contextRef="#ctx0" brushRef="#br0">6428 835 0,'0'34'88,"0"1"-84,0 35 15,-35-35-11,35-1-1,0 1-2,-34 0 4,-1 34-2,35-34 0,0 0 0,0 0 1</inkml:trace>
    </iact:actionData>
  </iact:action>
  <iact:action type="add" startTime="57584">
    <iact:property name="dataType"/>
    <iact:actionData xml:id="d32">
      <inkml:trace xmlns:inkml="http://www.w3.org/2003/InkML" xml:id="stk32" contextRef="#ctx0" brushRef="#br0">5351 2086 0,'0'0'2,"-35"0"2,0 0 1,1 0 13,-1 0-9,0 0-3,0-35 18,35 1-18,0-1 2,-34-69 0,34-1 0,0 1-3,0-35 4,0 35 1,0 34-3,0 1 1,0 34 0,0 0 0,0-34 0,34 34-2,1 0 1,0 0 2,0 1 0,-1-1-1,1-35-1,0-34-1,-35 34 3,69 1-3,-69 34 3,35 35-2,-35-35 2,35 35 7,0-34-10,-1-1 11,-34 0-10,35 35 1,-35-35 8,35 35-11,0 0 3,-1 0 17,-34-34-18,70 34 1,-35 0-2,34 0 10,1 0-8,-1 0 0,1 0 0,-1 0 1,-34 34-4,34-34 4,-34 35-1,0-35 0,0 35 8,-35 0-10,69-35 3,-34 69-2,0-69 1,34 0 0,-34 70-1,0-70 2,34 0-1,-34 34-3,0 1 4,34-35-2,-69 35 3,35-35 4,-35 35 1,35-1 9,-35 1-16,0 0 0,0 0 0,0 0-1,0-1 0,0 1 2,0 35 6,0-36-7,0 1 0,-35 35 0,0-36-2,-34 36 2,34-35 1,-35-1-1,36 36-1,-1-70-1,-35 69 4,36-34-3,-71 0 0,105 0-1,-34 0 5,-36-1-3,35-34-1,1 35 2,-1-35-4,-35 35 4,36-35-1,-1 0-2,0 35 2,0-35 1,1 34 0,-71-34-4,71 35 2,-1-35 2,0 35 0,-34-35-2,-1 35 0,1-1 10,34-34-3,0 0 1,0 0 2,1 0-12,34 35 4,-35-35 6,0 0 10,0 0 4,1 0-13,-1 0 31</inkml:trace>
    </iact:actionData>
  </iact:action>
  <iact:action type="add" startTime="62864">
    <iact:property name="dataType"/>
    <iact:actionData xml:id="d33">
      <inkml:trace xmlns:inkml="http://www.w3.org/2003/InkML" xml:id="stk33" contextRef="#ctx0" brushRef="#br0">2919 487 0,'-35'0'123,"0"0"-114,0 0 37,35 35-39,-34 0 0,-1-1 16,0 1-7,35 0 0,-35 0 1,35-1 20,-34-34-21,34 35-2,-35 0 2,0 0-8,35-1 21,-35-34 35</inkml:trace>
    </iact:actionData>
  </iact:action>
  <iact:action type="add" startTime="63707">
    <iact:property name="dataType"/>
    <iact:actionData xml:id="d34">
      <inkml:trace xmlns:inkml="http://www.w3.org/2003/InkML" xml:id="stk34" contextRef="#ctx0" brushRef="#br0">2224 1808 0,'0'0'4,"69"0"68,-34 0-63,0-35-3,34 35 1,1-34 1,-36 34 1,36 0-2,-1 0 1,-34 0-1,0 0 2,0 0 5,-1 0 183,1 0-193,0-35 7,34 0-7,-34 0 5,0 0-3,0 35 3,-1-34 0,-34-1 6,35 0-9,0-34 10,0 69-9,-35-35 1,0 0 0,34 35 2,-34-35-4,0 1 0,35-36 3,0 35-1,-35 1 0,0-36 2,35 35-6,-35 1 4,0-1 0,0 0-1,0 0 1,0 0 0,0 1 2,0-1-3,0 0-1,0 0 2,0 1 0,0-36 0,0 35 0,0 1-1,0-1 1,0 0 0,-35 0-2,35 1 10,-35-1 1,35 0-9,-35 35 1,1-35 3,-1 35 4,0 0-7,0 0-1,-34 0-2,34 0 3,0 0-3,-34 0 3,34 0-1,-34 0 0,-1 0-1,1 0 2,-1 0-3,-34 0 1,34 0 2,36 0-2,-36 0 3,35 0-4,-34 35 2,34-35 14,35 35 32,-35-35-44,35 35-3,-34 34 1,34-34 5,0 34-4,-35 1 0,35-35-2,0 34 0,0 1 2,0 34 0,0-34-5,0-1 5,0 70 0,0-69-2,0-36 1,0 1-1,0 35 2,0-36-1,0 1-3,0 35 3,0-36 9,0 1-9,0 0 0,0 0 7,35-35-8,-1 0 17,-34 35-7,35-35-5,35 0-3,-1 0 0,1 34-2,-36-34 0,71 35 3,-71-35-5,1 0 11,0 0 0,-35 35-9,35-35 32,-1 0-22,1 0 182</inkml:trace>
    </iact:actionData>
  </iact:action>
  <iact:action type="add" startTime="71258">
    <iact:property name="dataType"/>
    <iact:actionData xml:id="d35">
      <inkml:trace xmlns:inkml="http://www.w3.org/2003/InkML" xml:id="stk35" contextRef="#ctx0" brushRef="#br0">4864 2851 0,'35'0'70,"-70"0"-39,1 0-22,-36 69-3,1-34 2,34 0-2,0 0 3,0 0 0,35-1-2,-34-34 0,34 35 1,0 0 70,34 0-62,1-1 0,0 1-11,-35 0 4,0 0-2,0 34 1,0-34 0,0 34 0,-70 1 8,36-35-10,-1-1 9,0-34-7,-34 0 9,34 0-4,35-34 20,69-1 30,-34 35-55,35-35-2,-36 35 2,1-69-1,35 34 1,-36 0-1,1 0 3,0 35-3,-35-34-1,0-1 26,-35 35 37,0 35-53,1-1-9,-1 1 2,-35 0-1,70 0-2,0-1 3,0 1 0,0 0 3,0 0-2,0 34-2,35-69 0,-35 35 0,70-35-2,-1 35 2,1-35-1,69 0 1,-35 0-2,-35-35 3,1 0 0,34-34-1,-69 69 0,0-70-1,-35 35 1,34 1 0,-34-1-1,-69 35 48,34 0-41,0 35-4,-34-1-4,34 1 1,35 0 2,0 34-2,0-34 1,0 0-1,0 0 2,0 0 5,35-1 10,34-34-18,1 0 4,104 0-2,-140-34-3,175-140 3,-105 139-1,0-69 5,35-35-5,-104 34 0,-35 71 1,0-1-1,-35 35 33,1 0-32,-36 69 4,35-34-3,1 35 2,-1-1-2,0 35-6,35-69 5,0 35 2,-35-36-5,35 1 3,0 0 0,0 0 0,0 0 14,35-35-6,0 0-8,0 34-1,-1-34 2,1 0-1,0 0 0,0-34 7,-35-1-8,0 0 2</inkml:trace>
    </iact:actionData>
  </iact:action>
  <iact:action type="add" startTime="72742">
    <iact:property name="dataType"/>
    <iact:actionData xml:id="d36">
      <inkml:trace xmlns:inkml="http://www.w3.org/2003/InkML" xml:id="stk36" contextRef="#ctx0" brushRef="#br0">5803 3511 0,'34'0'77,"1"35"-71,0-35 3,34 0-2,1 0 1,-1 0-1,1 0 1,-1 0 0,1 0 2,-70-35-5,35 35 3,-35-34 7,-35 34 15</inkml:trace>
    </iact:actionData>
  </iact:action>
  <iact:action type="add" startTime="73049">
    <iact:property name="dataType"/>
    <iact:actionData xml:id="d37">
      <inkml:trace xmlns:inkml="http://www.w3.org/2003/InkML" xml:id="stk37" contextRef="#ctx0" brushRef="#br0">6324 3477 0,'0'34'80,"0"36"-63,0-35-5,-35-35-6,35 34 4,0 1-4</inkml:trace>
    </iact:actionData>
  </iact:action>
  <iact:action type="add" startTime="73350">
    <iact:property name="dataType"/>
    <iact:actionData xml:id="d38">
      <inkml:trace xmlns:inkml="http://www.w3.org/2003/InkML" xml:id="stk38" contextRef="#ctx0" brushRef="#br0">6463 3511 0,'35'0'89</inkml:trace>
    </iact:actionData>
  </iact:action>
  <iact:action type="add" startTime="73954">
    <iact:property name="dataType"/>
    <iact:actionData xml:id="d39">
      <inkml:trace xmlns:inkml="http://www.w3.org/2003/InkML" xml:id="stk39" contextRef="#ctx0" brushRef="#br0">6741 3650 0,'0'35'115</inkml:trace>
    </iact:actionData>
  </iact:action>
  <iact:action type="add" startTime="74170">
    <iact:property name="dataType"/>
    <iact:actionData xml:id="d40">
      <inkml:trace xmlns:inkml="http://www.w3.org/2003/InkML" xml:id="stk40" contextRef="#ctx0" brushRef="#br0">6880 3685 0,'0'35'55,"0"0"-41,0 0-7,0-1 2,0 1 6,35-70 48,-1-34-57,1-1 3,-35 1-2,0-1 0,0 35 1,0 1 2,0-1-3,0 0-1,-35 0 18,1 35-1,-1 0 0,0 0-16,35 35 2,0 0 8,0 0-12,35-35 4,0 0-2,-1 34 1,1 1 0,0-35 0,0 0 1,-35 35 12,34-35 3,-34 35-17,0-1 16,0 1-8,35-35-5,0 0-3,0 0 2,-1-35 4,1 35-5,0 0 37,-35 35-36,0 0 0,0 0-2,0 34 9,34-69 14,1 0-22,0-34-1</inkml:trace>
    </iact:actionData>
  </iact:action>
  <iact:action type="add" startTime="74901">
    <iact:property name="dataType"/>
    <iact:actionData xml:id="d41">
      <inkml:trace xmlns:inkml="http://www.w3.org/2003/InkML" xml:id="stk41" contextRef="#ctx0" brushRef="#br0">7540 3442 0,'69'-35'34,"70"35"-7,-69 0-23,-35-35 4,-1 35-2,1 0 4,0-34-4</inkml:trace>
    </iact:actionData>
  </iact:action>
  <iact:action type="add" startTime="75167">
    <iact:property name="dataType"/>
    <iact:actionData xml:id="d42">
      <inkml:trace xmlns:inkml="http://www.w3.org/2003/InkML" xml:id="stk42" contextRef="#ctx0" brushRef="#br0">7853 3790 0,'69'-35'67,"-34"0"-59,34 0 0,-34 0 7,-35 1-5,35 34-5,-35-35 3</inkml:trace>
    </iact:actionData>
  </iact:action>
  <iact:action type="add" startTime="75375">
    <iact:property name="dataType"/>
    <iact:actionData xml:id="d43">
      <inkml:trace xmlns:inkml="http://www.w3.org/2003/InkML" xml:id="stk43" contextRef="#ctx0" brushRef="#br0">7887 3511 0,'0'35'37,"-34"69"-27,-1 1-3,0-36 1,35 1-1,-35-1-1,35 1 2,0-35 0,0-1 1,0 1 7,0 0-4,0 0-2,35-35 13,69 0-15,-104-70 0,35 70-3</inkml:trace>
    </iact:actionData>
  </iact:action>
  <iact:action type="add" startTime="75613">
    <iact:property name="dataType"/>
    <iact:actionData xml:id="d44">
      <inkml:trace xmlns:inkml="http://www.w3.org/2003/InkML" xml:id="stk44" contextRef="#ctx0" brushRef="#br0">8165 3859 0,'-34'35'39,"34"34"-30,0-34-1,0 35 5,0-36 4,-35-34-9,35 35 0,0-139 38,35 34-38</inkml:trace>
    </iact:actionData>
  </iact:action>
  <iact:action type="add" startTime="76002">
    <iact:property name="dataType"/>
    <iact:actionData xml:id="d45">
      <inkml:trace xmlns:inkml="http://www.w3.org/2003/InkML" xml:id="stk45" contextRef="#ctx0" brushRef="#br0">8339 3581 0,'0'0'3,"0"35"-2,0-1 7,0 1 2,0 35-3,0-35 8,0-1 1,35-34 153,0 0-158,34-34-3,-34-1-1,34 0-2,-69 0 5,35 35 4,-35-35 9,0 105 95,0-35-113,0 0 6,0-1-7,0 1 4,0 0-1,0 0 9,0-1 14,0 1 11,35-35-33,-35 35 5,0 0 11,0-1-16,0 1 1,0 35-3,-35-70 1,0 34 1,1 36 9,34-105 44,104 0-51,-35-69-2,36 35-3,-36-1 4,35-34 0,35 0-1,-104 34-3,35 0 4,-70 36-1,0-1 7,-35 104 38,35-34-45,-35 0-1,0 35 2,35-1 6,0-34-9,-34 0 2,34-1 0,0 1 0,0 0 1,0 0-1,0-1-1,0 1 22,34-35 6,1 0-14,-70 0 10,1 0-23,-36 0-2,35-35 4,1 35-3,-1-34 1,0-1 8,35-35-2,0 36-6,0-71-2,0 71 35,70 34-11,-36 0-20,1 0-6,0 0 5,34 0-1,1 0 1,-35 0-2,34 0 1,1 0-2,34 0 3,-35-70-1,-34 35-1,-35 0 1,-69 35 16,-1 0-16,35 0-2,-34 35 2</inkml:trace>
    </iact:actionData>
  </iact:action>
  <iact:action type="add" startTime="77567">
    <iact:property name="dataType"/>
    <iact:actionData xml:id="d46">
      <inkml:trace xmlns:inkml="http://www.w3.org/2003/InkML" xml:id="stk46" contextRef="#ctx0" brushRef="#br0">9833 3338 0,'35'0'9,"0"0"9,-35-35-11,35 35 0,-35 35 47,-35-35-46,35 34-2,-35 36 1,0-35 1,35-1 1,-34 1-2,-1 104 1,0-69 0,0-1 6,35 36-6,0-1 0,0-35 1,0-34-3,0 0 3,0 0 5,0-1-6,35-34 8,-35 35-8,70-35 1,-1 0-4,-34 0 4,34 0-3,-34 0 3,0 0 7,-70 0 53,0 70-63</inkml:trace>
    </iact:actionData>
  </iact:action>
  <iact:action type="add" startTime="78849">
    <iact:property name="dataType"/>
    <iact:actionData xml:id="d47">
      <inkml:trace xmlns:inkml="http://www.w3.org/2003/InkML" xml:id="stk47" contextRef="#ctx0" brushRef="#br0">11015 3511 0,'0'-34'32,"-35"34"-23,0 0-4,-34 0 5,-1 0-3,-34 0 1,-35 69-3,104-69 4,-34 35 0,34 0-4,0-35 3,35 34 0,0 1 17,0 0-17,0 0-2,0 0 2,0-1 8,0 1 0,70-35 13,34 0-20,-35-35 7,1 35-10,-1-69 2,-34-1 8,0 35-10,-35 1 4,0-36-2,35 1 7,-35 34 0,0 70 48,0 34-55,0 1-1,0-1 1,0-34 0,0 35-1,0-36 0,0 1 18,0 0-10,34-35 23,1 0-31,0 0 3,-35-35-5,35 0 3,-1 35 0,1-34 1,-35-1-2</inkml:trace>
    </iact:actionData>
  </iact:action>
  <iact:action type="add" startTime="79594">
    <iact:property name="dataType"/>
    <iact:actionData xml:id="d48">
      <inkml:trace xmlns:inkml="http://www.w3.org/2003/InkML" xml:id="stk48" contextRef="#ctx0" brushRef="#br0">11849 3546 0,'-35'0'60,"-35"0"-48,36 0-8,-36 35 4,35-35-3,1 35 3,-1-35 1,35 34-2,-35 1 0,35 0 2,-35 0 5,35 34 1,0-34 2,70 0-11,-70 0 3,35-35-2,-1 0 0,1 34 2,-35 1-2,35-35 3,-35 35 20,0 34-14,0-34-10,0 0 2,-35 34-2,0-34 4,1 0-5,-36 0 4,1-35 0,34 0 0,-35 0-2,36 0-2,34-35 5,-70 35-3,70-35 1,0 0-2,0 1 5,0-1 3,0 0-8,35 0 12,0 1-10,-1-1-2</inkml:trace>
    </iact:actionData>
  </iact:action>
  <iact:action type="add" startTime="80331">
    <iact:property name="dataType"/>
    <iact:actionData xml:id="d49">
      <inkml:trace xmlns:inkml="http://www.w3.org/2003/InkML" xml:id="stk49" contextRef="#ctx0" brushRef="#br0">12092 3477 0,'0'69'62,"0"-34"-54,0 0 2,0-1-4,0 36 10,0-35 21</inkml:trace>
    </iact:actionData>
  </iact:action>
  <iact:action type="add" startTime="80650">
    <iact:property name="dataType"/>
    <iact:actionData xml:id="d50">
      <inkml:trace xmlns:inkml="http://www.w3.org/2003/InkML" xml:id="stk50" contextRef="#ctx0" brushRef="#br0">12474 3338 0,'35'0'31,"0"69"-18,-1-34-3,1 69-2,-35-69-4,35 69 5,-35 1-1,0-36 0,0 1-1,0 34 2,0-35 0,0-34-2,0 35 0,0-1 0,-35-34 2,0 34-2,1-34 0,-1 0 2,0-35-1,0 0-2,-34 35 2,34-35-1,0 35 3,1-35-4,-1 0 3,0 0-2,0-35 9,-34 35-8,-1-35-1,1 35 1</inkml:trace>
    </iact:actionData>
  </iact:action>
  <iact:action type="add" startTime="81529">
    <iact:property name="dataType"/>
    <iact:actionData xml:id="d51">
      <inkml:trace xmlns:inkml="http://www.w3.org/2003/InkML" xml:id="stk51" contextRef="#ctx0" brushRef="#br0">4204 3303 0,'-104'0'113,"0"0"-111,0 0 6,34 0 3,-34 35-6,34-35 2,1 34 2,34-34-2,0 0 0,1 0 2,-1 0 0,0 0-3,0 0 26,35 35 50</inkml:trace>
    </iact:actionData>
  </iact:action>
  <iact:action type="add" startTime="82170">
    <iact:property name="dataType"/>
    <iact:actionData xml:id="d52">
      <inkml:trace xmlns:inkml="http://www.w3.org/2003/InkML" xml:id="stk52" contextRef="#ctx0" brushRef="#br0">3648 3129 0,'-34'0'52,"-1"0"-36,0 35-6,0 0-2,1 34 0,-1-69 0,-69 70-4,69-36 6,0-34-3,0 35 1,1-35 15,68 0 140,36 0-152,-1 35-9,70 0 8,-34-35-1,34 34-4,-35 1 5,-69-35-3,-1 35 1</inkml:trace>
    </iact:actionData>
  </iact:action>
  <iact:action type="add" startTime="84750">
    <iact:property name="dataType"/>
    <iact:actionData xml:id="d53">
      <inkml:trace xmlns:inkml="http://www.w3.org/2003/InkML" xml:id="stk53" contextRef="#ctx0" brushRef="#br0">2293 2781 0,'-35'0'91,"1"0"-75,-1 0 29,0 35-28,0 35-9,35-36 1,0 1-2,0 0-2,0 0 4,0 0-1,0-1 0,35 1-1,0 35 1,34-70 1,1 34-1,-35 1-2,-1-35 0,1 0 3,-35 35 7,35-35 7,-35 35-15,0-1 8,0 1-9,-35 35 2,-34-70-4,-1 34 3,1 1 0,-1-35 1,35 35-1,-34-35 0,34 0 45,0-35-21</inkml:trace>
    </iact:actionData>
  </iact:action>
  <iact:action type="add" startTime="85529">
    <iact:property name="dataType"/>
    <iact:actionData xml:id="d54">
      <inkml:trace xmlns:inkml="http://www.w3.org/2003/InkML" xml:id="stk54" contextRef="#ctx0" brushRef="#br0">1946 2677 0,'-35'0'32,"0"0"-26,0 35 1,-34 0 3,34-1-3,0-34 0,1 70 2,-1-70-2,35 35 0,0-1 0,0 36 1,0 0 0,0 34 2,0 0-3,0 0-2,0-34 2,0 69 4,0-35-5,35-69 3,-35 0-1,34 34 1,1-69 29,35 0-24</inkml:trace>
    </iact:actionData>
  </iact:action>
  <iact:action type="add" startTime="86094">
    <iact:property name="dataType"/>
    <iact:actionData xml:id="d55">
      <inkml:trace xmlns:inkml="http://www.w3.org/2003/InkML" xml:id="stk55" contextRef="#ctx0" brushRef="#br0">2571 2712 0,'35'104'33,"-35"0"-27,35 1 0,-35-1 1,34 35 4,-34-104-4,0 69-1,0 0 1,0 1 2,0-36-2,0 1 2,0-35-2,0-1 0,0 1 7,-34-35 27,-36-69-26,70-1-9</inkml:trace>
    </iact:actionData>
  </iact:action>
  <iact:action type="add" startTime="86554">
    <iact:property name="dataType"/>
    <iact:actionData xml:id="d56">
      <inkml:trace xmlns:inkml="http://www.w3.org/2003/InkML" xml:id="stk56" contextRef="#ctx0" brushRef="#br0">2780 1982 0,'-35'0'16,"0"0"-6,0 0-4,1 0 2,-1 0 2,-35-35-5,36 0 2,-1 35 2,-35-69 0,1-1 6,69 1-7,-35-36-1,0 1 0,35 69 2,0-69-3,0-35 4,0 35-2,35 0-1,0-1-1,0 1 2,-1 69 8,-34-34-8,35 69 0,0-70 1,34 35-4,-34 1 2,0-1 1,34-35 2,1 36-3,-35-1 2,-35 0-2,69 0-2,-69 0 5,35 35-3,-35-34 0,35 34 2,-35-35-1,34 35 54,36 69-53,-70 1-3,69-35 0,-69 0 3,35-1 0,0 1-3,-35 35 3,35-70-1,-35 34-2,34 36 3,-34-1-2,35-34 1,-35 0-1,35 0 3,-35-1-4,0 1 0,0 0 10,0 35-7,0-36-1,0 36 0,0-1 0,0 1 0,0 34-2,-35-69 1,0 0 2,1 34-1,-1-34 0,35 0 0,-70-1-2,70 1 3,-34-35-2,-36 35 1,70 0-1,-69-35 1,34 0 15,0 0-16,0 35 2,-34-35-1,-1 0 1,1 34-2,-1-34 7,36 0-6,-1 0 0,104 0 119,1 0-123</inkml:trace>
    </iact:actionData>
  </iact:action>
  <iact:action type="add" startTime="88811">
    <iact:property name="dataType"/>
    <iact:actionData xml:id="d57">
      <inkml:trace xmlns:inkml="http://www.w3.org/2003/InkML" xml:id="stk57" contextRef="#ctx0" brushRef="#br0">417 2677 0,'35'0'93,"-1"0"-85,1-35-3,0 35 12,0 0-3</inkml:trace>
    </iact:actionData>
  </iact:action>
  <iact:action type="add" startTime="89104">
    <iact:property name="dataType"/>
    <iact:actionData xml:id="d58">
      <inkml:trace xmlns:inkml="http://www.w3.org/2003/InkML" xml:id="stk58" contextRef="#ctx0" brushRef="#br0">347 2886 0,'105'0'69,"-36"0"-60,1 0-2,-1 0 1,-34 0 0</inkml:trace>
    </iact:actionData>
  </iact:action>
  <iact:action type="add" startTime="89408">
    <iact:property name="dataType"/>
    <iact:actionData xml:id="d59">
      <inkml:trace xmlns:inkml="http://www.w3.org/2003/InkML" xml:id="stk59" contextRef="#ctx0" brushRef="#br0">452 2677 0,'0'35'61,"0"34"-52,0 1-3,0-1-1,0 36 3,0 34 0,0-104 0,0 69 0,-35-35-1,35 36 1,0-36-1,-35 1 1,35-1 8,35-69 54</inkml:trace>
    </iact:actionData>
  </iact:action>
  <iact:action type="add" startTime="89713">
    <iact:property name="dataType"/>
    <iact:actionData xml:id="d60">
      <inkml:trace xmlns:inkml="http://www.w3.org/2003/InkML" xml:id="stk60" contextRef="#ctx0" brushRef="#br0">556 3338 0,'0'69'71,"0"-34"-64,0 0 10,0-1-10,0 1-1</inkml:trace>
    </iact:actionData>
  </iact:action>
  <iact:action type="add" startTime="89952">
    <iact:property name="dataType"/>
    <iact:actionData xml:id="d61">
      <inkml:trace xmlns:inkml="http://www.w3.org/2003/InkML" xml:id="stk61" contextRef="#ctx0" brushRef="#br0">591 2990 0,'34'0'9</inkml:trace>
    </iact:actionData>
  </iact:action>
  <iact:action type="add" startTime="90115">
    <iact:property name="dataType"/>
    <iact:actionData xml:id="d62">
      <inkml:trace xmlns:inkml="http://www.w3.org/2003/InkML" xml:id="stk62" contextRef="#ctx0" brushRef="#br0">695 3164 0,'0'0'1,"0"69"6,0 1-1,0-1 4,0 1-2,0 34-2,0-34 2,-35-36-1,35 1 2,0 0 29,0-139 2</inkml:trace>
    </iact:actionData>
  </iact:action>
  <iact:action type="add" startTime="90309">
    <iact:property name="dataType"/>
    <iact:actionData xml:id="d63">
      <inkml:trace xmlns:inkml="http://www.w3.org/2003/InkML" xml:id="stk63" contextRef="#ctx0" brushRef="#br0">834 3338 0,'0'0'1,"0"-35"6,0 70 62,-35-35-62,-34 69 0,-1-34 9,105 0 47,-35-1-54,69 1-1,-34 35 5,-35-36-5,35-34-1,-35 35 2,0 35-3,0-35 10,0-1-7,0 1 6,0-70 47,35 1-54,-35-71-3,104 1 4,-69 34-1,69 36-1,-35-71 4,-34 71-4,35-1 1,-70 0 5,34 35-4,-34-35 14,0 70 55,0 69-70,-34-69-3,34 0 5,0 69-3,0-69 2,0 0-4,0-1 3,0 36 0,0-35 8,0 0-1,34-35 47,36 0-55,-35 0 2,-1 0 7,-34-35 9,0 0-21,0 0 12,-69 0-7,34-34-1,0 34-2,35 0 4,0-34-4,-34 69 2,34-35-3,0 0 4,0 1 7,-35-1-8,35 0 14,0 0 103,35 35 21,34 0-138,-34 0 0,0 0 1,34 0-3,-34 0 9</inkml:trace>
    </iact:actionData>
  </iact:action>
  <iact:action type="add" startTime="92772">
    <iact:property name="dataType"/>
    <iact:actionData xml:id="d64">
      <inkml:trace xmlns:inkml="http://www.w3.org/2003/InkML" xml:id="stk64" contextRef="#ctx0" brushRef="#br0">4969 4207 0,'-35'0'6,"70"0"19,34 34-17,1-34-3,69 35 4,173 69-2,-68-69 3,138 0-2,139 0-2,0 34 2,-104-34 0,-104-35 0,382 35-1,-209 34 1,-173-34-2,35 0 5,-36 0-3,-208-35-3,105 34 1,-1-34 3,-69 0 1,105 0-3,34 0 1,-70 0-1,-104 0 1,35 0-1,-34 0 1,-1 0-1,-35 0 1,-34 0 2,0 0-3,0 0-2,34 0 3,1 0 1,-1 0-1,105 0 0,-70 0-1,0 0 2,-69 0-2,69 0 0,-69 0 9,-35-34 120,-35 34-132</inkml:trace>
    </iact:actionData>
  </iact:action>
  <iact:action type="add" startTime="93685">
    <iact:property name="dataType"/>
    <iact:actionData xml:id="d65">
      <inkml:trace xmlns:inkml="http://www.w3.org/2003/InkML" xml:id="stk65" contextRef="#ctx0" brushRef="#br0">10598 4485 0,'-35'0'17,"104"0"48,70 0-57,174 0 1,-70 0 0,70 0-4,-104 0 4,138-35-5,-138 35 6,-140 0-2,1 0 0,-36 0 0</inkml:trace>
    </iact:actionData>
  </iact:action>
  <iact:action type="add" startTime="96956">
    <iact:property name="dataType"/>
    <iact:actionData xml:id="d66">
      <inkml:trace xmlns:inkml="http://www.w3.org/2003/InkML" xml:id="stk66" contextRef="#ctx0" brushRef="#br0">10632 4172 0,'0'35'102,"0"34"-95,0 1 8,0 34-6,0-34-2,0 34 0,-34 70 2,-1-70-2,35 70 0,0 34 3,0-69-2,-35-104 0,35 104-3,0-69 3,0-1 0,0-34 6,-35-35-6,35-35 86,0-34-87</inkml:trace>
    </iact:actionData>
  </iact:action>
  <iact:action type="add" startTime="97739">
    <iact:property name="dataType"/>
    <iact:actionData xml:id="d67">
      <inkml:trace xmlns:inkml="http://www.w3.org/2003/InkML" xml:id="stk67" contextRef="#ctx0" brushRef="#br0">10737 4207 0,'0'34'108,"-70"-34"-100,70 70 1,-104-1-4,34 1 1,36 69 3,-36-69-2,35-1-1,1 1 3,-36-1 0,70-34 5,0 0 10</inkml:trace>
    </iact:actionData>
  </iact:action>
  <iact:action type="add" startTime="98286">
    <iact:property name="dataType"/>
    <iact:actionData xml:id="d68">
      <inkml:trace xmlns:inkml="http://www.w3.org/2003/InkML" xml:id="stk68" contextRef="#ctx0" brushRef="#br0">10632 4207 0,'0'0'1,"35"34"77,0 36-73,-35-35 5,0-1-6,0 1 7,35-35-3,-35 70-2,0-35 15,34-35 20,-34 34-33,35 1 7,-35 0-1,0 0 3,35-35 5</inkml:trace>
    </iact:actionData>
  </iact:action>
  <iact:action type="add" startTime="103991">
    <iact:property name="dataType"/>
    <iact:actionData xml:id="d69">
      <inkml:trace xmlns:inkml="http://www.w3.org/2003/InkML" xml:id="stk69" contextRef="#ctx0" brushRef="#br0">12891 3824 0,'35'0'62,"34"0"-54,35-34-1,1 34 2,-71 0-1,36 0-1,-35 0 2,-35-35-4,34 35 57</inkml:trace>
    </iact:actionData>
  </iact:action>
  <iact:action type="add" startTime="104456">
    <iact:property name="dataType"/>
    <iact:actionData xml:id="d70">
      <inkml:trace xmlns:inkml="http://www.w3.org/2003/InkML" xml:id="stk70" contextRef="#ctx0" brushRef="#br0">12891 3998 0,'69'0'78,"70"0"-71,-34 35-2,-1-35 4,0 0 0,-34 0-2,-1 0 2</inkml:trace>
    </iact:actionData>
  </iact:action>
  <iact:action type="add" startTime="106231">
    <iact:property name="dataType"/>
    <iact:actionData xml:id="d71">
      <inkml:trace xmlns:inkml="http://www.w3.org/2003/InkML" xml:id="stk71" contextRef="#ctx0" brushRef="#br0">13899 3372 0,'69'0'54,"-34"-34"-45,0 34-2,34 0-1,1-35 3,-36 35-3,36 0 2,-1 0-1,1 0 2</inkml:trace>
    </iact:actionData>
  </iact:action>
  <iact:action type="add" startTime="106524">
    <iact:property name="dataType"/>
    <iact:actionData xml:id="d72">
      <inkml:trace xmlns:inkml="http://www.w3.org/2003/InkML" xml:id="stk72" contextRef="#ctx0" brushRef="#br0">13725 3824 0,'35'0'32,"-1"0"-24,1 0-1,35 0-1,-1 0 4,1 0-1,34 0-4,-35-34 2,1 34 2,-35 0-2</inkml:trace>
    </iact:actionData>
  </iact:action>
  <iact:action type="add" startTime="106789">
    <iact:property name="dataType"/>
    <iact:actionData xml:id="d73">
      <inkml:trace xmlns:inkml="http://www.w3.org/2003/InkML" xml:id="stk73" contextRef="#ctx0" brushRef="#br0">13829 3511 0,'-35'105'64,"35"-1"-61,0-34 7,0 69-3,0 69-3,-34-138 6,34 34-3,0 0 1,-35-34 0,35-1 1,0-34-2,0 0 23,35-35-13</inkml:trace>
    </iact:actionData>
  </iact:action>
  <iact:action type="add" startTime="107073">
    <iact:property name="dataType"/>
    <iact:actionData xml:id="d74">
      <inkml:trace xmlns:inkml="http://www.w3.org/2003/InkML" xml:id="stk74" contextRef="#ctx0" brushRef="#br0">14316 4276 0,'0'35'79,"0"0"-74,0-1 3,0 1 8</inkml:trace>
    </iact:actionData>
  </iact:action>
  <iact:action type="add" startTime="107327">
    <iact:property name="dataType"/>
    <iact:actionData xml:id="d75">
      <inkml:trace xmlns:inkml="http://www.w3.org/2003/InkML" xml:id="stk75" contextRef="#ctx0" brushRef="#br0">14628 3650 0</inkml:trace>
    </iact:actionData>
  </iact:action>
  <iact:action type="add" startTime="107578">
    <iact:property name="dataType"/>
    <iact:actionData xml:id="d76">
      <inkml:trace xmlns:inkml="http://www.w3.org/2003/InkML" xml:id="stk76" contextRef="#ctx0" brushRef="#br0">14524 4241 0,'0'35'7,"35"-35"21,-35 35 67,0 0-91,0-1 3,-35 36 2,35-105 55,35-69-57,34-35 2,36 35 1,-1-35-5,-35 104 1,-69 0 2,35 0 2,-35 70 59,-35 35-64,1-70 4,34 69 0,-35-69 4,35 35-4,0 0 44,0 34-36,0-34-4,35 34-4,-35 1 7,0-35-8,0-1 0,-35 1-2,0 35 3,0-70-2,35-70 47,105-34-45,-1 0-3,35-70 5,-35 104-6,-69 36 3,34-71-2,-34 71 3,-35 68 53,0 1-53,0 0-2,-35 0 1,1-1-2,34 71 3,0-36-3,0-34 1,0 0 2,0-1-1,0 1 0,34 0 0,1-35 6,0 0 3,0 0-10,-1 0 2,1-35 7</inkml:trace>
    </iact:actionData>
  </iact:action>
  <iact:action type="add" startTime="108532">
    <iact:property name="dataType"/>
    <iact:actionData xml:id="d77">
      <inkml:trace xmlns:inkml="http://www.w3.org/2003/InkML" xml:id="stk77" contextRef="#ctx0" brushRef="#br0">15184 3859 0,'35'0'63,"69"0"-59,1 0 5,-1 0 0,69 0-1,-103 0-1,34-35 1</inkml:trace>
    </iact:actionData>
  </iact:action>
  <iact:action type="add" startTime="108725">
    <iact:property name="dataType"/>
    <iact:actionData xml:id="d78">
      <inkml:trace xmlns:inkml="http://www.w3.org/2003/InkML" xml:id="stk78" contextRef="#ctx0" brushRef="#br0">16157 3650 0,'-35'0'16,"1"0"-8,-1 70 0,-35-35 0,36 34-2,-36 36 1,35-36 2,1 1 0,-1-1-3,35-34 3,0 0-3,0-1 2,0 1 7,69-35 2,1 0-9,69 0 0</inkml:trace>
    </iact:actionData>
  </iact:action>
  <iact:action type="add" startTime="108965">
    <iact:property name="dataType"/>
    <iact:actionData xml:id="d79">
      <inkml:trace xmlns:inkml="http://www.w3.org/2003/InkML" xml:id="stk79" contextRef="#ctx0" brushRef="#br0">16678 3790 0,'0'0'2,"-34"0"17,-1 34-2,0 1-10,35 0 10,-35 34-9,1-34 1,34 0-4,0 34 3,0-34 8,0 0-9,0 0 9,34-35 5,1 0-11,0-70-2,0 35 0,-35 1 6,34-1 2,-34 70 92,35-1-97,-35 1 12,35 0-10,0 0 0</inkml:trace>
    </iact:actionData>
  </iact:action>
  <iact:action type="add" startTime="109469">
    <iact:property name="dataType"/>
    <iact:actionData xml:id="d80">
      <inkml:trace xmlns:inkml="http://www.w3.org/2003/InkML" xml:id="stk80" contextRef="#ctx0" brushRef="#br0">16991 3442 0,'35'0'38,"0"0"-24,-35 35-6,34-1 1,1 1-5,-35 0 6,0 34-3,0 36 2,0-1 6,0-34-8,-35 34 0,1-35 1,-36 70 1,-34-34-2,69-71 2,0 36-4,1-70 18,34 35-5,0-105 6,0 1-17</inkml:trace>
    </iact:actionData>
  </iact:action>
  <iact:action type="add" startTime="109875">
    <iact:property name="dataType"/>
    <iact:actionData xml:id="d81">
      <inkml:trace xmlns:inkml="http://www.w3.org/2003/InkML" xml:id="stk81" contextRef="#ctx0" brushRef="#br0">17269 3824 0,'35'-34'18,"0"34"18,34 0-20,1 0-10,34 0 3,0 0-1,-69 0 1,0 0 5</inkml:trace>
    </iact:actionData>
  </iact:action>
  <iact:action type="add" startTime="110123">
    <iact:property name="dataType"/>
    <iact:actionData xml:id="d82">
      <inkml:trace xmlns:inkml="http://www.w3.org/2003/InkML" xml:id="stk82" contextRef="#ctx0" brushRef="#br0">17512 4172 0,'0'0'0,"0"35"56,35-35-8,35-35-41,-36 35 1,36-35-5,-35 0 7,-1 35-5,36 0 4,-1 0-1,1 0 0,-35 0-1,-1 0 2</inkml:trace>
    </iact:actionData>
  </iact:action>
  <iact:action type="add" startTime="111584">
    <iact:property name="dataType"/>
    <iact:actionData xml:id="d83">
      <inkml:trace xmlns:inkml="http://www.w3.org/2003/InkML" xml:id="stk83" contextRef="#ctx0" brushRef="#br0">18659 3199 0,'-35'0'67,"35"34"-60,-35 1 1,1 35 0,-36-36 2,70 1-4,-34 0 9,34 0-6,-35-35-2,35 34 0,-35-34 18,35 35 20,0 0-38,35-35 2,-35 35 6,35-1-9,-35 1 12,34-35-9,-34 35-2,0 0-1,0 0 2,-34-1 1,-1 1-1,-69 0-2,69-35 1,0 0 1,-34 0 1,34 0-3,104 0 65,-34 0-64,0 0 2,34 0 0,-34 35 3,0-1-3,-35 1-1,0 35 0,35-36-1,-35 1 1,0 35-1,-35 34 1,35-69 7,0-1-6,0 1 28,104-35 2,0 0-31,0 0-1</inkml:trace>
    </iact:actionData>
  </iact:action>
  <iact:action type="add" startTime="112395">
    <iact:property name="dataType"/>
    <iact:actionData xml:id="d84">
      <inkml:trace xmlns:inkml="http://www.w3.org/2003/InkML" xml:id="stk84" contextRef="#ctx0" brushRef="#br0">19180 3650 0,'-35'0'8,"1"0"-1,-1 70-2,0-35 2,-69 0 1,34 34 1,1 35-2,-1-34 2,36-1 7,34-34 5,0 0 4,34-35 6,36-35-16,-1-34-7,-34-1 1,-35 35 3,35 1-1,-35-1-5,0 0 2,35 35 56,-1 35-50,-34 34-6,35-34-1,0 0 1,-35 0 7,35-35 8</inkml:trace>
    </iact:actionData>
  </iact:action>
  <iact:action type="add" startTime="113072">
    <iact:property name="dataType"/>
    <iact:actionData xml:id="d85">
      <inkml:trace xmlns:inkml="http://www.w3.org/2003/InkML" xml:id="stk85" contextRef="#ctx0" brushRef="#br0">19562 3129 0,'0'-35'46,"35"105"-22,-35 34-18,0 0 2,0 1 0,0-1 0,0-69 0,0 69 0,0-69 0,35 34-1,-35-34 8,35-35 9,34 0-10,-34 0-6,0 0 0,-35-35 0,34 35 0,-34 70 54,0-1-54,0 36-2,0-36 2,0 35 0,0 1 0,0-1 0,0-34 0,0-36 0,0 36-2,0-35 2,0-1-1,-69 71 2,34-71 0,0-34-2,1 35 0,-1 0 2,-35-35-3,-34 35 2,-35-35 0,-104 0 0,104 0 0,69 0 0,1 0 7</inkml:trace>
    </iact:actionData>
  </iact:action>
  <iact:action type="add" startTime="113952">
    <iact:property name="dataType"/>
    <iact:actionData xml:id="d86">
      <inkml:trace xmlns:inkml="http://www.w3.org/2003/InkML" xml:id="stk86" contextRef="#ctx0" brushRef="#br0">18242 5006 0,'35'0'73,"69"0"-66,70 0 0,-1 0 1,1 0-2,-70 0 1,105 0 1,-105 0 1,35 0-3,0-35 3,-35 35-2,-34 0 0,-70-34 3,69 34-3,-34 0 9</inkml:trace>
    </iact:actionData>
  </iact:action>
  <iact:action type="add" startTime="116023">
    <iact:property name="dataType"/>
    <iact:actionData xml:id="d87">
      <inkml:trace xmlns:inkml="http://www.w3.org/2003/InkML" xml:id="stk87" contextRef="#ctx0" brushRef="#br0">18833 5180 0,'-35'0'39,"0"0"-24,0 0 0,1 35-1,-1-35 4,0 0-10,0 35-1,-34-1 0,-70-34 0,-104 70 2,0 69-4,-1-104 4,105-1-1,-173 1 1,34 0-2,-209 34 0,105-69 2,104 0-2,-174 0 1,35 0 0,-34 0-1,312 0 0,-383-34 1,-416-1 0,521-35-1,-278-34 1,174 69 2,-70-34-4,70 34 0,139-69 4,69 104-2,-104-70 0,105 70-1,103-34 0,70 34 3,-35 0-2,-34-35-3,-1 0 2,70 35 1,0-35 2,0 35-3,70-35 2,-35 35-4,-70-69 3,0-1-1,1 1 1,68 69 0,-68-70 1,68 1-2,-68-1 0,103 36 1,-69-1-1,-69-35 3,69 35-3,-105 1 0,-138-1 2,104 35-2,35-35 1,69 35-3,-243 0 4,174 0 0,69 0-1,-34-35-1,138 35 1,-34 0-2,35 0 4,-36-34-3,71 34 1,-1 0 9,35-35-10</inkml:trace>
    </iact:actionData>
  </iact:action>
  <iact:action type="add" startTime="117088">
    <iact:property name="dataType"/>
    <iact:actionData xml:id="d88">
      <inkml:trace xmlns:inkml="http://www.w3.org/2003/InkML" xml:id="stk88" contextRef="#ctx0" brushRef="#br0">3092 3929 0,'0'0'1,"-34"0"29,-36 0-23,1 0 2,-1 34-3,35-34 1,-34 0 2,-1 35-1,1 0 0,34-35 1,0 0-1,1 0 29,34 35 26,0-1-40,0 36-18,34-1 4,36 1 0,-35-1 0,69 1-3,0-35 1,-34 34 0,-36-34 8,1 0-5</inkml:trace>
    </iact:actionData>
  </iact:action>
  <iact:action type="add" startTime="120363">
    <iact:property name="dataType"/>
    <iact:actionData xml:id="d89">
      <inkml:trace xmlns:inkml="http://www.w3.org/2003/InkML" xml:id="stk89" contextRef="#ctx0" brushRef="#br0">22203 8726 0,'0'0'3,"-35"-70"24,1 70-19,-1 0 1,0-34-2,0 34-3,1 0 22,-1 0 4,0 0-23,0 0 0,-34 0 2,34 69 0,-34 1-1,69-36-3,0 36 4,-35-35-1,35-1 1,0 36-2,0-1 0,0-34 2,0 0-3,0 0 10,35-35-9,-1 35 9,1-35-7,35 0-3,-1-35 1,1 0 2,-36 0 0,36 0-3,-35-34 3,-1-1 0,1 36-4,-35-1 3,0 0-1,0 0 9,0 1 1,0 68 117,0 1-128,0 0 0,0 0 5,0-1-4,0 1-2,0 0 3,0 0 6,35-35-7,-35 34 11,35 1 4,-35 0-7,34-35-7,1 0 8</inkml:trace>
    </iact:actionData>
  </iact:action>
  <iact:action type="add" startTime="126393">
    <iact:property name="dataType"/>
    <iact:actionData xml:id="d90">
      <inkml:trace xmlns:inkml="http://www.w3.org/2003/InkML" xml:id="stk90" contextRef="#ctx0" brushRef="#br0">2849 5910 0,'-35'0'92,"-34"0"-83,-35 0-2,69 0 0,-69 0 2,-1 0 0,71 35-4,-71 34 2,71-34 1,-1 0 2,35 34-3,0 1 0,0-35-1,0-1 3,35 36-1,-1-70 0,36 69-1,-35-69 2,34 35 0,1 0-3,-36 0 1,36 0 1,-35-1 16,-35 1-17,0 0 7,0 34-6,0-34 1,0 0-1,-35 34 0,-35-34-1,1 35 2,-35-70-3,34 34 3,1 1-2,-1-35 1,35 0 22,35-69-15,-34-1-6,-1 1-2,0 69 8</inkml:trace>
    </iact:actionData>
  </iact:action>
  <iact:action type="add" startTime="127230">
    <iact:property name="dataType"/>
    <iact:actionData xml:id="d91">
      <inkml:trace xmlns:inkml="http://www.w3.org/2003/InkML" xml:id="stk91" contextRef="#ctx0" brushRef="#br0">3197 5493 0,'0'35'108,"0"34"-100,0-34 2,-35 69 1,0-34-6,0 34 4,1-34 7,34-1-7,-35 1-4,35-36 20,0 1 89</inkml:trace>
    </iact:actionData>
  </iact:action>
  <iact:action type="add" startTime="127712">
    <iact:property name="dataType"/>
    <iact:actionData xml:id="d92">
      <inkml:trace xmlns:inkml="http://www.w3.org/2003/InkML" xml:id="stk92" contextRef="#ctx0" brushRef="#br0">3266 6431 0,'104'0'64,"1"0"-57,173 0 0,-35 0 1,-174 0 0,70 0-1,-34 0 1,-36 0-1</inkml:trace>
    </iact:actionData>
  </iact:action>
  <iact:action type="add" startTime="128037">
    <iact:property name="dataType"/>
    <iact:actionData xml:id="d93">
      <inkml:trace xmlns:inkml="http://www.w3.org/2003/InkML" xml:id="stk93" contextRef="#ctx0" brushRef="#br0">4378 6188 0,'69'0'31,"-34"0"-22,35 0-4,-1 35 3,1-35 1,-36 35 7,-34-1 5,0 1-5,0 35-8,-69-1 0,-1-34 0,1 69 1,34-69-3,-69 35 0,69-36 3,1 1 0,-1-35 6,70-35 70,34 35-75,-34 0-5</inkml:trace>
    </iact:actionData>
  </iact:action>
  <iact:action type="add" startTime="128542">
    <iact:property name="dataType"/>
    <iact:actionData xml:id="d94">
      <inkml:trace xmlns:inkml="http://www.w3.org/2003/InkML" xml:id="stk94" contextRef="#ctx0" brushRef="#br0">5490 6049 0,'-35'0'59,"0"0"-50,-34 35-3,-1 0 3,1-1-1,69 1-3,-35 0 5,0-35-3,35 35 0,0-1 9,0 36 0,35-35-9,-35-1 1,70-34 0,-70 70 0,34-70 0,36 35 6,-35 34-6,-1-69-1,-34 35 2,0 0-2,0 0 16,-34-1-16,-36 36 1,1-70 1,-36 69-1,1-34-1,-70 35 1,140-70 1,-36 0-3,1 0 1,69 34 2,104-68 29,-35-36-30</inkml:trace>
    </iact:actionData>
  </iact:action>
  <iact:action type="add" startTime="129087">
    <iact:property name="dataType"/>
    <iact:actionData xml:id="d95">
      <inkml:trace xmlns:inkml="http://www.w3.org/2003/InkML" xml:id="stk95" contextRef="#ctx0" brushRef="#br0">5768 6431 0,'-35'0'40,"0"35"-28,35 0 5,0 0-8,0 0-3,0 34 10,0-34-9,0 0 1,35-35 0,-35 34 0,35-34 0,0 0 0,-1 0-3,36 0 5,-1 0-2,-34 0-1,35-34 2,34-1-2,-35-104 2,1 69-1,-70-34-2,35 34 1,-35-34 2,0 69-1,0-34 0,0 34 0,0 0 0,-35 35 14,-35 0-7,36 0-6,-36 35-1,-34 0-4,34 0 6,70-1 0</inkml:trace>
    </iact:actionData>
  </iact:action>
  <iact:action type="add" startTime="129629">
    <iact:property name="dataType"/>
    <iact:actionData xml:id="d96">
      <inkml:trace xmlns:inkml="http://www.w3.org/2003/InkML" xml:id="stk96" contextRef="#ctx0" brushRef="#br0">6984 6084 0,'-69'0'21,"-1"0"-12,1 69 1,34-69-2,-35 70-3,36-35 10,-1-1-8,35 1 1,0 0 8,0 0-7,35-1-3,-1-34 2,36 70 1,-1-70-2,1 35 2,-1 34-2,-34-69 0,0 35 1,-35 0 7,0 0-7,0-1 8,-35 1-7,0 0-5,-34 0 6,34-1-3,-34-34 0,34 0 2,-35 35-2,1-35 1,34 0 1,0 0 13</inkml:trace>
    </iact:actionData>
  </iact:action>
  <iact:action type="add" startTime="130244">
    <iact:property name="dataType"/>
    <iact:actionData xml:id="d97">
      <inkml:trace xmlns:inkml="http://www.w3.org/2003/InkML" xml:id="stk97" contextRef="#ctx0" brushRef="#br0">7748 5806 0,'0'35'41,"-34"-1"-33,-1 36-3,0-35 4,0-1-2,35 1 1,-34-35-1,34 35 4,0 0-4,-35-1 23,35 1-22,0 0 0,-35 0-2,35-1 9,-35-34 1</inkml:trace>
    </iact:actionData>
  </iact:action>
  <iact:action type="add" startTime="133033">
    <iact:property name="dataType"/>
    <iact:actionData xml:id="d98">
      <inkml:trace xmlns:inkml="http://www.w3.org/2003/InkML" xml:id="stk98" contextRef="#ctx0" brushRef="#br0">8165 7022 0,'0'0'1,"-34"0"6,-1 0 1,-35 0 8,70 35-10,-34 0 1,-36-35 2,1 0 0,-1 70-2,-34-36 0,-35 36 1,-35-1 0,70-34 0,-35 0-1,35-35 0,34 35 1,-34-35 0,35 34 1,-1-34-3,1 0 1,-1 0 2,35 0-1,-104 0 7,70 0-4,-1-34-7,1 34 12,34 0-9,-34-35 1,34 0 1,0 35-3,0 0 4,1-35-4,-36 35 2,35-34 1,1 34-3,-36-35 5,70 0-5,-35 35 1,1 0 0,-1-69 0,-35 34 1,1-35 1,-1 35-1,-69-34 0,70 69 5,69-35-3,-35 35-4,0-35 19,1 1-17,-1 34-3,0-35 3,0 0 1,-34 35-1,-1-69-2,36 69 3,-1 0-1,0-35 1,0 0-4,1 0 29,-1 35-28,-35-69 1,36 69 0,-1-70 1,0 70 0,0 0 0,35-35 17,-34 1 5,34-36-23,0 35 0,0-34 3,0-1-5,0 1 3,0-35 1,34 34-2,1 1 1,35 34 1,-36 0 0,1 0-4,0 0 4,0 1-2,34-1 8,-34 0-5,34-34-3,1 69-2,-1-35 4,-34 0 0,69 35-2,35-35 1,-104 1 0,35 34-1,-1-35 3,-34 35-5,34 0 2,1 0 1,-1 0 2,1-35-3,34 35 1,35 0-3,-69 0 5,69 0-3,-35 0 1,-35-35 0,36 35 0,-1 0 0,0 0 0,-34 0-2,-1 0 1,-34 0 2,34 0-1,-34 0-1,0 0 1,34 35 0,1-35-1,34 0 1,-35 0-1,1 0 2,-35 35 0,34-35-1,-69 35-1,35-35-3,0 0 6,-35 34-2,34-34 0,1 35-1,0-35 1,34 35 1,-34-35-1,69 35-3,-34-1 6,-1 1-4,-34 0 1,35 0-1,-36 34 7,1-69-6,35 35 0,-70 0-2,69 34 5,-34-34-5,0 0 3,-35 34 4,0-34 5,0 35-10,0-1 7,0-34-7,0 69-2,0-34 1,0 34 2,-70 0-2,35-34 3,1-1-4,-1 1 4,-69 34-4,104-69 1,-70 34 1,1-34-1,-1 0 2,35 0 0,1 0-2,-1-1-1,-35-34 2,36 35 9,-1-35 13,35 35-25,-35 0 6,0-35 3,35 34-4,-34-34-4</inkml:trace>
    </iact:actionData>
  </iact:action>
  <iact:action type="add" startTime="135788">
    <iact:property name="dataType"/>
    <iact:actionData xml:id="d99">
      <inkml:trace xmlns:inkml="http://www.w3.org/2003/InkML" xml:id="stk99" contextRef="#ctx0" brushRef="#br0">5559 9352 0,'0'-35'10,"-34"70"38,-1-1-42,35 1 1,-70 35 0,36-36 1,-1 36 2,0-1-2,35-34-3,-69 0 2,69 0 10,0-1 16,0 1-21,69 0 4,-34 0-6,0-35-3,-1 69 1,1-69 5,-35 35-4,0 35 7,-35-36 1,1 36-13,-36-35 4,35-35 1,-34 0 0,34 0-2,0 0 1,1 0 8,34-35 30,34 35-39,71-35 8,-71 0-7,36 35-1,-1-34 1,36-1 0,-1 0 0,-35 0-1,-34 1 1,0 34 0,-35-35 1,0 0 6,0 0-9,0 0 10,35 35-9,-35-34 0,0-1 11,0 0-9,0 0 5,-35 35-6,0 0 7,0-34-7,1 34 31,34 34-32,-35 1 0,0 35 2,0-70-2,1 104 0,34-34 0,0-1 1,-35-34-1,35 0 11,0-1-9,0 1 4,35-35-6,-1 35 9,36-35-7,-1 0-2,36 0 0,103 0 0,-69-35 2,0 0-1,70 1 0,-175-1 0,1 0 0,0-34 1,-35-1-5,0 0 5,0 36-2,0-36 1,-35 35 1,-34 70 52,34 35-53,-35-1-2,36-34 2,-1 35 0,-35-1 1,36 1-1,34-36-1,0 36 1,0-35-2,0-1 3,0 1-2,69-35 41,-34 0-41,104-69 0,-35-1 2,70 1-3,-105-36 4,70 1-4,-69-35 1,-1 69 0,-69 1 3,0-35-2,0 69 0,0 0 0,0 0-2,-34 70 79,-1 69-76,35-34-2,-35-1 0,35 1 1,-35-35-2,35 34 4,0-34 7,0 0-11,0 0 1,0-1 9,35-34 17,35 0-21</inkml:trace>
    </iact:actionData>
  </iact:action>
  <iact:action type="add" startTime="137366">
    <iact:property name="dataType"/>
    <iact:actionData xml:id="d100">
      <inkml:trace xmlns:inkml="http://www.w3.org/2003/InkML" xml:id="stk100" contextRef="#ctx0" brushRef="#br0">6845 9699 0,'35'0'9,"0"0"12,-1 0 3,105-35-16,35 35-2,-70-34 5,35 34-4,-69-35-1,34 35 1,-69 0 2,-35-35 12</inkml:trace>
    </iact:actionData>
  </iact:action>
  <iact:action type="add" startTime="137637">
    <iact:property name="dataType"/>
    <iact:actionData xml:id="d101">
      <inkml:trace xmlns:inkml="http://www.w3.org/2003/InkML" xml:id="stk101" contextRef="#ctx0" brushRef="#br0">7644 9317 0,'0'35'78,"-35"-1"-72,35 1 1</inkml:trace>
    </iact:actionData>
  </iact:action>
  <iact:action type="add" startTime="137876">
    <iact:property name="dataType"/>
    <iact:actionData xml:id="d102">
      <inkml:trace xmlns:inkml="http://www.w3.org/2003/InkML" xml:id="stk102" contextRef="#ctx0" brushRef="#br0">7401 9943 0,'0'34'60,"0"1"-51,0 0 1,0 0 1,35-35 30,-1-35-35,36-69 1</inkml:trace>
    </iact:actionData>
  </iact:action>
  <iact:action type="add" startTime="138106">
    <iact:property name="dataType"/>
    <iact:actionData xml:id="d103">
      <inkml:trace xmlns:inkml="http://www.w3.org/2003/InkML" xml:id="stk103" contextRef="#ctx0" brushRef="#br0">7818 9247 0,'0'35'31,"0"0"-23,0 34-1,-35 1 2,35-1-2,0 1 2,0-35-3</inkml:trace>
    </iact:actionData>
  </iact:action>
  <iact:action type="add" startTime="138229">
    <iact:property name="dataType"/>
    <iact:actionData xml:id="d104">
      <inkml:trace xmlns:inkml="http://www.w3.org/2003/InkML" xml:id="stk104" contextRef="#ctx0" brushRef="#br0">7783 9734 0,'0'0'2,"35"0"4,-35 35 3,0-1 21</inkml:trace>
    </iact:actionData>
  </iact:action>
  <iact:action type="add" startTime="138406">
    <iact:property name="dataType"/>
    <iact:actionData xml:id="d105">
      <inkml:trace xmlns:inkml="http://www.w3.org/2003/InkML" xml:id="stk105" contextRef="#ctx0" brushRef="#br0">7922 9803 0,'0'35'71,"35"-35"-62,0 0-2</inkml:trace>
    </iact:actionData>
  </iact:action>
  <iact:action type="add" startTime="138825">
    <iact:property name="dataType"/>
    <iact:actionData xml:id="d106">
      <inkml:trace xmlns:inkml="http://www.w3.org/2003/InkML" xml:id="stk106" contextRef="#ctx0" brushRef="#br0">8687 9491 0,'69'-35'48,"35"-35"-43,-69 70 5,35 0-3,-36-34 6</inkml:trace>
    </iact:actionData>
  </iact:action>
  <iact:action type="add" startTime="139016">
    <iact:property name="dataType"/>
    <iact:actionData xml:id="d107">
      <inkml:trace xmlns:inkml="http://www.w3.org/2003/InkML" xml:id="stk107" contextRef="#ctx0" brushRef="#br0">8443 9873 0,'0'0'1,"0"35"14,35-35 31,0 0-38,0 0 2,34-35-2,1 0-1,-36 0 8</inkml:trace>
    </iact:actionData>
  </iact:action>
  <iact:action type="add" startTime="139218">
    <iact:property name="dataType"/>
    <iact:actionData xml:id="d108">
      <inkml:trace xmlns:inkml="http://www.w3.org/2003/InkML" xml:id="stk108" contextRef="#ctx0" brushRef="#br0">8721 9769 0,'0'-35'8,"-34"70"40,-1 34-41,0-34 8,0 35-7,1-70-1,34 34 2,-35 1-3,35 0 8,0 0 11,0 34-9,-35-69 0,35-35 31,0 1-39,0-1-2,70 0-1</inkml:trace>
    </iact:actionData>
  </iact:action>
  <iact:action type="add" startTime="139613">
    <iact:property name="dataType"/>
    <iact:actionData xml:id="d109">
      <inkml:trace xmlns:inkml="http://www.w3.org/2003/InkML" xml:id="stk109" contextRef="#ctx0" brushRef="#br0">8756 9943 0,'0'34'13,"0"1"-3,0 0 5,0 0 14,35-35-4,0-35-17,-1-35 0,1 36-1,0-1 0,0 35 1,-1-35 0,-34 70 29,-34 0-29,34-1 1,-35 1-2,35 0 17,35-35 23,34-35-37,1 0-7,34 1 5,-35-1 4,-34 35-5,-35 35 36,-35-1-32,35 36-4,-69-35 0,69-1 4,0 1 0,-35-35 37,35 35-9,35-105-24,34 1-8,105-35 4,-104 69-2,69-70-2,0 1-1,-70 69 1,-69 1 7,0 68 24,0 1-29,-35 0 0,1 69-4,34-34 3,0-35 1,-35 34-3,35 1 3,0-1-2,0-34 6,0 0 4,35 34 1,34-69-6,-34 0-3,34 0 0,-34 0-2,-70-35 18,1 35-18</inkml:trace>
    </iact:actionData>
  </iact:action>
  <iact:action type="add" startTime="140461">
    <iact:property name="dataType"/>
    <iact:actionData xml:id="d110">
      <inkml:trace xmlns:inkml="http://www.w3.org/2003/InkML" xml:id="stk110" contextRef="#ctx0" brushRef="#br0">9660 9908 0,'0'-35'8,"34"35"47,1 0-49,0 0 3,34 0-1,1 0 1,-35 0-4,-1 0 2,1 0 3,34 0-2,1 0-2,-1-35 4,105-104-5,-139 104 3,34-34 2,-34-35-5,-35 69 12,0 0-1,35 35-4,-35-35-3,35 35 1,-1 0-3,1 0 1,-70 0 20,1 35-18,-1 0-2,-35 0 1,36-1-1,-36 36-3,35-1 3,35-34 2,0 35-3,0-36-2,0 1 4,0 35-1,0-1 1,0-34-4,0 0 4,35 34-1,0-34 0,0 0 0,34 0 9,1-35-4,-36 0-7,71 0 3,-71 0 1,-34-35-3</inkml:trace>
    </iact:actionData>
  </iact:action>
  <iact:action type="add" startTime="141471">
    <iact:property name="dataType"/>
    <iact:actionData xml:id="d111">
      <inkml:trace xmlns:inkml="http://www.w3.org/2003/InkML" xml:id="stk111" contextRef="#ctx0" brushRef="#br0">5386 7544 0,'34'-35'48,"1"35"-41,243 0 2,0-35 0,70-34-3,208 34 1,-35 0 1,-104 35 0,-244 0 0,71 0 0,-175 0-1,-34 0 1</inkml:trace>
    </iact:actionData>
  </iact:action>
  <iact:action type="add" startTime="142100">
    <iact:property name="dataType"/>
    <iact:actionData xml:id="d112">
      <inkml:trace xmlns:inkml="http://www.w3.org/2003/InkML" xml:id="stk112" contextRef="#ctx0" brushRef="#br0">11536 9073 0,'-35'-34'8,"0"34"-2,-104 0 0,35 34 2,35-34 1,-36 70-1,36-35-1,-1 34 2,1-34-1,69 0 38,0 34-40,0-34 2,69 35 0,-69-1 0,70 1 0,-35-1-1,34 35 2,-34-69 0,-35 35 3,0-35-3,0-1-1,0 1 0,-35-35 0,0 70 0,1-70-2,-36 69 1,35-34 2,-34 34-1,34-69 0,0 0 0,1 0 6</inkml:trace>
    </iact:actionData>
  </iact:action>
  <iact:action type="add" startTime="142523">
    <iact:property name="dataType"/>
    <iact:actionData xml:id="d113">
      <inkml:trace xmlns:inkml="http://www.w3.org/2003/InkML" xml:id="stk113" contextRef="#ctx0" brushRef="#br0">11536 9838 0,'35'0'24,"-35"35"-1,0 0-15,0 0 0,0-1-2,0 1 3,0 0 1,0 0-6,34-35 5,-34 34 7,35-34-9,35 0 9,-1-34-9,1-36 0,-36 70 2,1-69-3,35-36 2,-70 1 2,0 69-3,0 0-3,0 1 17,-35 34-7,0 0-7,-34 0 1,34 0-2,-35 0 2,36 0-1,-1 0 0,0 0 2,0 0 7,35 34 23,0 36-32,0-1 1</inkml:trace>
    </iact:actionData>
  </iact:action>
  <iact:action type="add" startTime="143017">
    <iact:property name="dataType"/>
    <iact:actionData xml:id="d114">
      <inkml:trace xmlns:inkml="http://www.w3.org/2003/InkML" xml:id="stk114" contextRef="#ctx0" brushRef="#br0">12578 9317 0,'-34'0'47,"-1"0"-39,-35 69-1,36-34 1,-1 35 1,0-70-2,0 34 0,35 1 1,0 0-1,0 0 1,0-1 0,0 36 0,0-1-1,35 1 2,0-35-3,-35 34 2,0-34-1,35 0 1,-1 34 0,-34-34 1,0 35 7,0-36-1,-34-34-8,-1 35 1,-35-35-1,1 35 2,-1-35-4,-34 0 3,0-35 1,-35-34-1,69-36 1</inkml:trace>
    </iact:actionData>
  </iact:action>
  <iact:action type="add" startTime="143546">
    <iact:property name="dataType"/>
    <iact:actionData xml:id="d115">
      <inkml:trace xmlns:inkml="http://www.w3.org/2003/InkML" xml:id="stk115" contextRef="#ctx0" brushRef="#br0">12960 9143 0,'0'35'37,"-34"0"-31,34 34 3,-35 1-3,0-36 1,35 71 2,-34-71-2,34 1 2,-35 0-1,0 0 6,35-1-8,-35 1 11</inkml:trace>
    </iact:actionData>
  </iact:action>
  <iact:action type="add" startTime="143886">
    <iact:property name="dataType"/>
    <iact:actionData xml:id="d116">
      <inkml:trace xmlns:inkml="http://www.w3.org/2003/InkML" xml:id="stk116" contextRef="#ctx0" brushRef="#br0">13586 8865 0,'0'0'4,"35"0"28,-1 35-22,-34 34-4,35 1 0,0-1 2,-35 70 0,35 105-1,-35-36 1,0-34 0,-35-35 1,-35 35-6,-34 0 5,35-35 3,-36 0-3,1-70-1,35-34-1,-1 35 4,35-70-4,-69 34 1,69-34 9,-34 0-6,34 0 5,1 0-9,-1 0 1,35-34 3,-70 34 5,36 0-7,-71 34 1,1 36-2,35-1-2</inkml:trace>
    </iact:actionData>
  </iact:action>
  <iact:action type="add" startTime="144980">
    <iact:property name="dataType"/>
    <iact:actionData xml:id="d117">
      <inkml:trace xmlns:inkml="http://www.w3.org/2003/InkML" xml:id="stk117" contextRef="#ctx0" brushRef="#br0">3370 9769 0,'139'0'69,"0"0"-62,209-35 0,-35 0 2,-70 35-4,208 0 5,-312 0-4,70 0 1,-140-35 2,-34 35-1,0 0 1,-70 0 68,0 0-67,-34 0-7</inkml:trace>
    </iact:actionData>
  </iact:action>
  <iact:action type="add" startTime="145512">
    <iact:property name="dataType"/>
    <iact:actionData xml:id="d118">
      <inkml:trace xmlns:inkml="http://www.w3.org/2003/InkML" xml:id="stk118" contextRef="#ctx0" brushRef="#br0">3996 9456 0,'-70'0'50,"1"35"-44,-1-35-1,1 0 4,-1 69-3,36-34 2,-36-35-2,35 35 3,1 34 6,-1-69-7,35 70 1,-35-36-1,0 1-2,-34 35 2,34-35 0,0-1 0,1-34 54,103 0 18,1 0-77,-1 35 8,35-35-6,-69 0 5,35 35-5,-36-35 4,1 0 59,0 0-36,-35 35-14,35-35-4,-1 0 2,1 0-2</inkml:trace>
    </iact:actionData>
  </iact:action>
  <iact:action type="add" startTime="147915">
    <iact:property name="dataType"/>
    <iact:actionData xml:id="d119">
      <inkml:trace xmlns:inkml="http://www.w3.org/2003/InkML" xml:id="stk119" contextRef="#ctx0" brushRef="#br0">3023 7335 0,'-35'0'7,"0"0"-1,1 35 2,-1 0-1,-35-35 1,36 0-1,-1 0 2,-35 0 0,1 0-2,-35 0-2,34 0 4,-34 0-1,34 0-1,1 0 1,34-35 0,0-34 1,-34 34-4,-1 0 5,1-34-4,-1-36 3,36 70 0,-36 1-2,70-36 0,-35 35 0,35 1 1,0-71-1,0 36 2,0-1-2,0-34 1,0 34 1,0 1-3,0 34 1,0-34 2,0 34 0,0 0-2,35-34 1,35-1-1,-36 35 2,71-69-3,-1 0 2,-35 34 1,36 1-3,68-70 3,-68 69-1,-71 70-1,36-35 0,-35 35 2,34-34-1,1-1 0,34 0-1,-35 35 0,36-35 2,34 1-3,-35 34 1,-35-35 2,1 35-1,-35 0 7,-1 0 23,1 0-29,0 0-1,0 0 1,-1 0-5,36 0 4,-35 0 40,-35 69-41,0-34-1,0 69 4,0-34-2,0 34 0,0-34 1,0 34-3,0-34 1,-35 34 1,0 0 0,0-104-1,1 70 2,-1-1 0,0 1-3,-34-1 0,69-34 3,-105 34-1,71 1 1,-36 0-1,35-1-2,-104 35 3,70-34-2,-1 34 0,1-69 0,-1 34 0,36 1 4,-1-35-3,0 0-1,-34-35-1,34 69 2,0-34 1,0 0-1,1-35-2,-1 34 79,0 1-78,-34 0 1,34 0 11,0-35 41</inkml:trace>
    </iact:actionData>
  </iact:action>
  <iact:action type="add" startTime="149629">
    <iact:property name="dataType"/>
    <iact:actionData xml:id="d120">
      <inkml:trace xmlns:inkml="http://www.w3.org/2003/InkML" xml:id="stk120" contextRef="#ctx0" brushRef="#br0">660 8900 0,'35'0'97,"0"0"-89,34 0 1,-34 0 0,69 0 0,-34 0-7,-1 0 9,-34 0-5,0 0 3,-1 0-1,1 0 1</inkml:trace>
    </iact:actionData>
  </iact:action>
  <iact:action type="add" startTime="149943">
    <iact:property name="dataType"/>
    <iact:actionData xml:id="d121">
      <inkml:trace xmlns:inkml="http://www.w3.org/2003/InkML" xml:id="stk121" contextRef="#ctx0" brushRef="#br0">764 9213 0,'0'0'1,"35"0"69,35 0-64,-1 34 4,35-34-3,-34 0 0,-35 0 1,34 0-2</inkml:trace>
    </iact:actionData>
  </iact:action>
  <iact:action type="add" startTime="150228">
    <iact:property name="dataType"/>
    <iact:actionData xml:id="d122">
      <inkml:trace xmlns:inkml="http://www.w3.org/2003/InkML" xml:id="stk122" contextRef="#ctx0" brushRef="#br0">869 9004 0,'0'0'1,"0"35"79,-35 34-76,35 1 3,-35-35 3,35 69-2,0 35-1,-35-35 1,1 0-2,-1-34 3,35-1-3,0 1 3,0-35-1,0 0 0,0-1 0,0 1-1,0 0 16,0 0 16</inkml:trace>
    </iact:actionData>
  </iact:action>
  <iact:action type="add" startTime="150586">
    <iact:property name="dataType"/>
    <iact:actionData xml:id="d123">
      <inkml:trace xmlns:inkml="http://www.w3.org/2003/InkML" xml:id="stk123" contextRef="#ctx0" brushRef="#br0">903 9838 0,'0'35'66</inkml:trace>
    </iact:actionData>
  </iact:action>
  <iact:action type="add" startTime="150931">
    <iact:property name="dataType"/>
    <iact:actionData xml:id="d124">
      <inkml:trace xmlns:inkml="http://www.w3.org/2003/InkML" xml:id="stk124" contextRef="#ctx0" brushRef="#br0">1459 9525 0,'0'0'3,"0"35"2,0 0 3,0 0 16,0-1-2,35-34 32</inkml:trace>
    </iact:actionData>
  </iact:action>
  <iact:action type="add" startTime="151103">
    <iact:property name="dataType"/>
    <iact:actionData xml:id="d125">
      <inkml:trace xmlns:inkml="http://www.w3.org/2003/InkML" xml:id="stk125" contextRef="#ctx0" brushRef="#br0">1737 9664 0,'0'0'1,"0"35"21,0 0-15,0 0 0,-35-1-1,35 1 3,-34-35-1,34 35 0,104-105 71,35 1-74,35-35 3,-35-1-1,-35 71 2,0-71 0,-34 71-2,-36-1 0,-68 35 88,-1 104-87,0-69 0,35 0-3,-69 34 2,34 1 1,0-36-1,35 36 2,-35-35-1,1-1-1,34 1 1,0 0 7,0 0 0,0 0-6,34-35 37,1 0-39,0 0 1,34-35 7,-69 0-7,70 0 0</inkml:trace>
    </iact:actionData>
  </iact:action>
  <iact:action type="add" startTime="151702">
    <iact:property name="dataType"/>
    <iact:actionData xml:id="d126">
      <inkml:trace xmlns:inkml="http://www.w3.org/2003/InkML" xml:id="stk126" contextRef="#ctx0" brushRef="#br0">2119 9456 0,'0'0'2,"-34"-35"4,34 0 3,69 35 46,35 0-47,1 0 0,-1 0-2,0 0 9,0 0-6,-34 0 5,-35 0-5,-35-34-2</inkml:trace>
    </iact:actionData>
  </iact:action>
  <iact:action type="add" startTime="151934">
    <iact:property name="dataType"/>
    <iact:actionData xml:id="d127">
      <inkml:trace xmlns:inkml="http://www.w3.org/2003/InkML" xml:id="stk127" contextRef="#ctx0" brushRef="#br0">2780 9073 0,'0'35'25,"-35"-35"-19,0 35 2,35 35 0,-69-1 1,69 35-4,-35 1 5,0-36-3,0-34 2,35 34-4,0-34 3,0 0 1,0 0-1,0-1-1,0 1 10,70-35-3,-1 0-7,36-69 2,-1 69-1,0-70 0</inkml:trace>
    </iact:actionData>
  </iact:action>
  <iact:action type="add" startTime="152221">
    <iact:property name="dataType"/>
    <iact:actionData xml:id="d128">
      <inkml:trace xmlns:inkml="http://www.w3.org/2003/InkML" xml:id="stk128" contextRef="#ctx0" brushRef="#br0">3127 9213 0,'0'0'1,"-35"0"15,1 34-11,-1 1 4,-35 0-2,36 0 8,-1-1-6,0-34 0,35 35-2,0 0 7,0 34 2,35 1-2,-35-1-3,35-69-5,-35 35 0,34 35 3,1-70-1,-35 34 0,35 1 0,-35 0 14,0 0-6,-70-35-9,1 35 3,-35-35-3,34 0 7,1 0-5,69-35-2,0-35 1,0 35-2,69-34 3,1 69-1</inkml:trace>
    </iact:actionData>
  </iact:action>
  <iact:action type="add" startTime="152686">
    <iact:property name="dataType"/>
    <iact:actionData xml:id="d129">
      <inkml:trace xmlns:inkml="http://www.w3.org/2003/InkML" xml:id="stk129" contextRef="#ctx0" brushRef="#br0">3370 9004 0,'0'35'46,"0"-1"-36,-34 71-6,34-70 4,0-1-1,0 36 2,-35-70-3,35 35 3,0-1 6,35-34 25,-1 0-33</inkml:trace>
    </iact:actionData>
  </iact:action>
  <iact:action type="add" startTime="152963">
    <iact:property name="dataType"/>
    <iact:actionData xml:id="d130">
      <inkml:trace xmlns:inkml="http://www.w3.org/2003/InkML" xml:id="stk130" contextRef="#ctx0" brushRef="#br0">3614 8969 0,'34'0'9,"-34"35"44,0 0-46,0 69 1,0-34-3,0-36 5,-34 36-2,-1 34 0,-35 0 0,36 1-3,-36-36 4,35 1 0,-34 34-3,-1 0 3,-69 1 0,139-71-2,-69 1-1,-1 35 1,1-70 1,34 34 1,-34-34-1,34 0 0,0 0 6,35-34 1,0-1 11,-35 35-5,-34 104-14,69-34 2,-35-1-1</inkml:trace>
    </iact:actionData>
  </iact:action>
  <iact:action type="add" startTime="157573">
    <iact:property name="dataType"/>
    <iact:actionData xml:id="d131">
      <inkml:trace xmlns:inkml="http://www.w3.org/2003/InkML" xml:id="stk131" contextRef="#ctx0" brushRef="#br0">10702 10360 0,'35'0'109,"69"0"-105,-69 0 5,104 0-1,0 0-1,-35 0 1,-69 0 1,34 0 0,-34 0 3</inkml:trace>
    </iact:actionData>
  </iact:action>
  <iact:action type="add" startTime="162205">
    <iact:property name="dataType"/>
    <iact:actionData xml:id="d132">
      <inkml:trace xmlns:inkml="http://www.w3.org/2003/InkML" xml:id="stk132" contextRef="#ctx0" brushRef="#br0">14072 9664 0,'0'-34'64,"35"34"-58,0 0 10,0 0-8,-1-35-2,1 35 56</inkml:trace>
    </iact:actionData>
  </iact:action>
  <iact:action type="add" startTime="162669">
    <iact:property name="dataType"/>
    <iact:actionData xml:id="d133">
      <inkml:trace xmlns:inkml="http://www.w3.org/2003/InkML" xml:id="stk133" contextRef="#ctx0" brushRef="#br0">13829 10186 0,'35'0'93,"0"0"-84,34-35-2,35 35-1,1 0 3,-36-35-1,1 35-2,-70-34 2,69 34 0,-34 0 16,0 0 13,-1 0-28,-34-35 5,35 35 2</inkml:trace>
    </iact:actionData>
  </iact:action>
  <iact:action type="add" startTime="163402">
    <iact:property name="dataType"/>
    <iact:actionData xml:id="d134">
      <inkml:trace xmlns:inkml="http://www.w3.org/2003/InkML" xml:id="stk134" contextRef="#ctx0" brushRef="#br0">14872 9352 0,'34'0'86,"1"0"-78,0 0 7,-35-35-9,35 35 2,-1 0 8</inkml:trace>
    </iact:actionData>
  </iact:action>
  <iact:action type="add" startTime="163695">
    <iact:property name="dataType"/>
    <iact:actionData xml:id="d135">
      <inkml:trace xmlns:inkml="http://www.w3.org/2003/InkML" xml:id="stk135" contextRef="#ctx0" brushRef="#br0">14628 9699 0,'0'35'48,"35"-35"-33,0 0-10,0 0 5,-1 0-1,71 0-1,-71 0 5,36 0-5</inkml:trace>
    </iact:actionData>
  </iact:action>
  <iact:action type="add" startTime="163973">
    <iact:property name="dataType"/>
    <iact:actionData xml:id="d136">
      <inkml:trace xmlns:inkml="http://www.w3.org/2003/InkML" xml:id="stk136" contextRef="#ctx0" brushRef="#br0">14663 9491 0,'0'0'1,"0"69"75,0 1-69,0 34 3,0-35-4,0 71 1,0 68 1,-35-69 0,1-35 1,-36 70-1,35-69 0,35-1-3,0-69 2,-34 34 3,-1-34-1,0-35 6,35 35-9,0-70 18,0 0-17</inkml:trace>
    </iact:actionData>
  </iact:action>
  <iact:action type="add" startTime="164305">
    <iact:property name="dataType"/>
    <iact:actionData xml:id="d137">
      <inkml:trace xmlns:inkml="http://www.w3.org/2003/InkML" xml:id="stk137" contextRef="#ctx0" brushRef="#br0">14698 10464 0,'0'35'78,"35"-35"-68,-1 35 2</inkml:trace>
    </iact:actionData>
  </iact:action>
  <iact:action type="add" startTime="164529">
    <iact:property name="dataType"/>
    <iact:actionData xml:id="d138">
      <inkml:trace xmlns:inkml="http://www.w3.org/2003/InkML" xml:id="stk138" contextRef="#ctx0" brushRef="#br0">15080 9908 0,'0'35'101,"0"-1"-78,0 1-7,0 0 0,0 0-10,35-35 2,-35 69 0,0-34 1,0 0-2,0 34 2,0-34-6,0 34 7,0 36-2,0-36 1,0 1-2,0-35-1,0-1 4,0 1-4,-35-70 42,35-69-40,0 0-1,0-35 0,0 34 1,35 36-1,0 34 1,-1 35 14,-34 35 27,0 0-42,0-1 0,-34 1 8,34 0-6,34-70 30,1-34-32,0 34 1,0 0 1,34-34-1,-34-1-2,0 70 1,-35-35 2,0 70 36,0 0-30,0 0-7,0 34 1,0-34 0,0 34-2,0-34-2,0 0 4,0 0 7,0-1 0,34-34-7,-34 70-4,0-35 12,0 69-10,-69-69 2,69 0-2,-35-1 0,70-34 80,0-34-78,-1-1-5,1 0 8,-35 0-7,35 35 1,-35-34 1</inkml:trace>
    </iact:actionData>
  </iact:action>
  <iact:action type="add" startTime="165567">
    <iact:property name="dataType"/>
    <iact:actionData xml:id="d139">
      <inkml:trace xmlns:inkml="http://www.w3.org/2003/InkML" xml:id="stk139" contextRef="#ctx0" brushRef="#br0">15254 10255 0,'0'0'3,"0"-34"18,35 34 20,-1 0-24,71 0-8,-71 0-3,36 0 3,-35 0-3,34 0 1,-69-35 1,35 35 1,-35-35-1</inkml:trace>
    </iact:actionData>
  </iact:action>
  <iact:action type="add" startTime="165890">
    <iact:property name="dataType"/>
    <iact:actionData xml:id="d140">
      <inkml:trace xmlns:inkml="http://www.w3.org/2003/InkML" xml:id="stk140" contextRef="#ctx0" brushRef="#br0">15983 9491 0,'0'34'23,"0"71"-17,0-1 1,-34 0 3,-1-34-3,0 69 1,35 0-2,0-35 3,0 0-2,0-34 1,0 0-1,0-36 2,0 1-2,0 0 2,35-35 14,34 0-16,-34 0 1,35 0-1,34-70 1,-69 70-1,-1-34 2</inkml:trace>
    </iact:actionData>
  </iact:action>
  <iact:action type="add" startTime="166219">
    <iact:property name="dataType"/>
    <iact:actionData xml:id="d141">
      <inkml:trace xmlns:inkml="http://www.w3.org/2003/InkML" xml:id="stk141" contextRef="#ctx0" brushRef="#br0">16366 9908 0,'0'0'1,"-35"0"14,0 0-7,0 0 0,-34 35-2,34-35 5,0 34-4,-34 1 1,34-35 5,35 35 4,0 0-8,0-1-2,0 1 1,0 0 0,35 34-2,0-34 9,-1 0-7,1 0 2,-35-1 11,0 1-6,0 0-7,-35 0 8,-34-35-8,34 0-2,0 35 1,-34-35 2,-35 34 1,34-34-4,1 35 2,34-35-1,-34 0 1</inkml:trace>
    </iact:actionData>
  </iact:action>
  <iact:action type="add" startTime="166725">
    <iact:property name="dataType"/>
    <iact:actionData xml:id="d142">
      <inkml:trace xmlns:inkml="http://www.w3.org/2003/InkML" xml:id="stk142" contextRef="#ctx0" brushRef="#br0">16505 9664 0,'0'0'3,"34"0"5,1 35 16,-35 0-16,35 0-1,-35 34 4,0 1-6,0-35 2,35-1 1,-35 71 1,0-36-1,34 105 1,-34-70-3,0-34 9,0-35-8,-34-1 0,34 1 1,-35-35 1,0 0 5,35 35-5,-35-35-2,1 0 1,-1 0 1,-35 0-2,1 35 1,-1 34 0</inkml:trace>
    </iact:actionData>
  </iact:action>
  <iact:action type="add" startTime="167742">
    <iact:property name="dataType"/>
    <iact:actionData xml:id="d143">
      <inkml:trace xmlns:inkml="http://www.w3.org/2003/InkML" xml:id="stk143" contextRef="#ctx0" brushRef="#br0">10042 11333 0,'34'0'44,"36"0"-34,-1 0-2,36 0-1,-1 0-1,0-35 4,0 35-2,-34 0 0,-1-34-4,-34 34 5</inkml:trace>
    </iact:actionData>
  </iact:action>
  <iact:action type="add" startTime="168027">
    <iact:property name="dataType"/>
    <iact:actionData xml:id="d144">
      <inkml:trace xmlns:inkml="http://www.w3.org/2003/InkML" xml:id="stk144" contextRef="#ctx0" brushRef="#br0">10354 11576 0,'70'0'103,"-1"0"-98,36 0 2,-36 0 3,35 0-3,-69 0 1,0 0 0</inkml:trace>
    </iact:actionData>
  </iact:action>
  <iact:action type="add" startTime="170242">
    <iact:property name="dataType"/>
    <iact:actionData xml:id="d145">
      <inkml:trace xmlns:inkml="http://www.w3.org/2003/InkML" xml:id="stk145" contextRef="#ctx0" brushRef="#br0">22585 8934 0,'35'35'9,"-35"0"-3,0 0 3,0-1-2,0 36 10,-35-35-11,1 0 2,-1-35 2,0 34-2,-34 1 0,34 0 7,-69 0-8,-35-35 0,139 34 0,-105 1 0,36-35 4,-1 0-5,36 0 8,-1 0 11,35-35-17,-35-34-1,0-35 2,35 34-3,0 35 1,0-34 1,0-1 2,0 1-5,0-1 4,0 35 0,0 1-3,0-36 3,35 35-1,35 1-2,-70-36 3,34 70 0,1-70-2,35 1-2,-70 34 2,69 0 4,-34 1-5,34-36 3,1 70-3,-1 0 3,36-35-1,34 35-1,-105 0-1,105 0 4,-69 0-1,-1 0-2,-34 0 14,0 0-13,0 35 1,-1 0 9,-34 34-6,0-34-6,0 35 3,0 34 1,0 0-3,-69-34 1,34 34-1,-69 70 1,69-139-2,0 69 3,-34-69-2,69 0 2,-35-35 15,0 0-2,-34 0-14,-1 34-1,-34 1 2,35-35-1</inkml:trace>
    </iact:actionData>
  </iact:action>
  <iact:action type="add" startTime="171750">
    <iact:property name="dataType"/>
    <iact:actionData xml:id="d146">
      <inkml:trace xmlns:inkml="http://www.w3.org/2003/InkML" xml:id="stk146" contextRef="#ctx0" brushRef="#br0">11814 10777 0,'-35'0'17,"0"0"-12,1 0 5,-71 0-6,1 0 4,35 0 1,34 0-2,0 0 2,0 0-2,35 35 56,0-1-56,0 1 0,0 0 2,35 69-3,35-69 4,-1 0-1,1 34-2,-36-34-1,1 0 2,0-35 0,-35 35 8,0-1-2,0 1 1,0 0-7,-70 0-2,36-35 4,-1 0-3,-69 34 3,69-34-4,-35 0 9,105 0 54,-35 35-60,35-35 0,-35 70-2,35-1-2,-35-34 5,0 0-3,34 34-1,-34-34 4,0 0-2,0-1 8,35-34-10,-35 35 2,0 0 15,35-35-14,0 35-1,-1-35-3,1 0 3,0 0 1,34 0-1,-34 0 0,69 0-1,-69 0 1,35-35-1,-1 0 1</inkml:trace>
    </iact:actionData>
  </iact:action>
  <iact:action type="add" startTime="172491">
    <iact:property name="dataType"/>
    <iact:actionData xml:id="d147">
      <inkml:trace xmlns:inkml="http://www.w3.org/2003/InkML" xml:id="stk147" contextRef="#ctx0" brushRef="#br0">12335 11229 0,'-35'0'9,"1"0"20,-1 0-22,0 35 4,-34-1 4,69 36-11,-70-35 7,70 34-4,-35-34 9,35 0 0,35-35 28,35 0-34,-1 0-4,1 0 0,34-70 4,-35 70-3,-34-69-1</inkml:trace>
    </iact:actionData>
  </iact:action>
  <iact:action type="add" startTime="172752">
    <iact:property name="dataType"/>
    <iact:actionData xml:id="d148">
      <inkml:trace xmlns:inkml="http://www.w3.org/2003/InkML" xml:id="stk148" contextRef="#ctx0" brushRef="#br0">12509 11333 0,'0'35'33,"0"0"-21,0-1-2,0 1 5,0 0-6,0 0 5,0-1 2,35-34-1,-1 0-5,1 0-3,35 0-3</inkml:trace>
    </iact:actionData>
  </iact:action>
  <iact:action type="add" startTime="173015">
    <iact:property name="dataType"/>
    <iact:actionData xml:id="d149">
      <inkml:trace xmlns:inkml="http://www.w3.org/2003/InkML" xml:id="stk149" contextRef="#ctx0" brushRef="#br0">12891 11020 0,'35'-35'24,"-1"1"-16,1 34 0,0 0 5,0 0 11,-1 34 0,-34 1-17,0 0 1,35 34-1,-35 1 2,35-35 0,0 34-2,-1-34 1,1 0-3,0-35 5,34 0-3,1 0 0,-1 0 1,1 0 0,-35 0 0,-1-35 1,-103 35 45,34 35-48,-34 0 3,34 34-2,-35 1 0,70-1 1,-34 35 1,34-69-4,0 69 3,0-34 1,0-35-1,0 0 0,-35 34-1,35-34 9,-35-35-10,35 35 3,-35-1 7,-34-34-8,-1 35 0,36-35 0,-71 35-1,-33-35 0,33 0 1,36 0 0,-35 0-1,-1 0 2,71 0-2</inkml:trace>
    </iact:actionData>
  </iact:action>
  <iact:action type="add" startTime="173926">
    <iact:property name="dataType"/>
    <iact:actionData xml:id="d150">
      <inkml:trace xmlns:inkml="http://www.w3.org/2003/InkML" xml:id="stk150" contextRef="#ctx0" brushRef="#br0">12092 12098 0,'0'0'1,"-70"0"45,1 0-40,-35 69 2,-35-69 1,-70 70 2,105-35-7,-174-1 3,35-34 1,69 0 2,70 0-4,-105 0 2,70 0 1,-35 0-2,1-34 2,69-1-3,-1-35 1,71 70 2,-210-104 0,71 0-2,68 104 1,-34-105-4,-243 1 6,69-35-1,1 104-3,34-34 3,34 34-3,-242-34 2,173-1 0,-347-34-2,382 69 5,-208-35-3,138 36 0,209-1-2,-139-35 1,139 36 2,35-36-3,69 35 4,1 1 4,34-1 8,-35 0-13,0 35 0,-34 0-1,-105-69-1,139 34-1,-34 35 3,34 0 52,0-35-46,0 35 49,1 0-56,-1 0 0,0-35-2,-34 1 7,34 34-12,0-35 15,0 35 16,35-35-26,-34 35 2,34-35 0,-35 35 0,104 0 48,36 0-50,-36 0 1</inkml:trace>
    </iact:actionData>
  </iact:action>
  <iact:action type="add" startTime="174823">
    <iact:property name="dataType"/>
    <iact:actionData xml:id="d151">
      <inkml:trace xmlns:inkml="http://www.w3.org/2003/InkML" xml:id="stk151" contextRef="#ctx0" brushRef="#br0">3753 10290 0,'-35'0'16,"0"0"-9,0 35 2,1-35-2,-71 35 1,1-1-2,35 1 6,-36 0-6,71 0 0,-36 0 2,70-1 0,-35-34-1,1 0 18,34 35-20,-35-35 11,35 35 37,35 0-45,-1-35 8,36 34-6,34 36-3,0-35-3,-69-1 5,35 1 2,69 35-4,-35-1 0,-35 1 0,1-36 1,-70 1 52,0 0-45</inkml:trace>
    </iact:actionData>
  </iact:action>
  <iact:action type="add" startTime="177139">
    <iact:property name="dataType"/>
    <iact:actionData xml:id="d152">
      <inkml:trace xmlns:inkml="http://www.w3.org/2003/InkML" xml:id="stk152" contextRef="#ctx0" brushRef="#br0">22377 10186 0,'0'35'71,"-35"-35"-65,0 0 3,1 34 0,-36-34-5,1 35 4,-1 35 1,1-70 0,-1 34-2,35-34 0,35 35 2,0 0 45,35 0-32,35 0-14,-1-35 0,1 0 0,34 34 0,-69-34-4,34 0 6,-69 35-2,35-35 0,-35 35 21,-35 0-20,0-35-1,-34 34 0,-1 1 8,1 35-8,-1-70-2,-34 34 2,35 1 0,34 0 15,35 0-15,0-1 23,35-34 1,-1 0-25,36 0 0,-1 0 1,1 0-1,34 0 1,-69 0 1,69 0-2,-34 0-1,-36 0 3,1 0-1,-35-34 38,-35 34-30,35-35-7,-34 35-2,-1 0 1</inkml:trace>
    </iact:actionData>
  </iact:action>
  <iact:action type="add" startTime="177973">
    <iact:property name="dataType"/>
    <iact:actionData xml:id="d153">
      <inkml:trace xmlns:inkml="http://www.w3.org/2003/InkML" xml:id="stk153" contextRef="#ctx0" brushRef="#br0">22620 10742 0,'35'0'16,"-35"35"12,0 0-20,0-1 1,-35-34-1,35 35 0,-69 0 0,69 0-2,-35-35 10,0 34-8,0-34 0,35 35 0,-34-35 0,-1 35 1,-35 34-4</inkml:trace>
    </iact:actionData>
  </iact:action>
  <iact:action type="add" startTime="178932">
    <iact:property name="dataType"/>
    <iact:actionData xml:id="d154">
      <inkml:trace xmlns:inkml="http://www.w3.org/2003/InkML" xml:id="stk154" contextRef="#ctx0" brushRef="#br0">23315 10394 0,'0'-34'14,"-69"34"54,-36 0-59,71 69-2,-1-69 1,0 0 0,0 70 0,35-35 7,-34 34-8,34-34 1,0 0 2,0 34-3,0-34 8,0 0 1,34-1 0,1-34-9,0 0 1,0 0 1,34 0 4,-34 0-5,0 0-1,34 0 1,-69-69-1,70 34 4,-70 0-7,69-34 5,-69 34 7,0 0-9,35 35 15,-35-34 76,0 68-57,0 1-32,-35 35 0,0-36-3,35 36 1,-34-70 1,34 69 0,0-34 8,0 0 0,0 0-2,0-1 2,0 1 119</inkml:trace>
    </iact:actionData>
  </iact:action>
  <iact:action type="add" startTime="190815">
    <iact:property name="dataType"/>
    <iact:actionData xml:id="d155">
      <inkml:trace xmlns:inkml="http://www.w3.org/2003/InkML" xml:id="stk155" contextRef="#ctx0" brushRef="#br0">2189 16061 0,'-35'0'85,"0"0"-75,1 0 2,-36-35-2,35 35-3,1 0 1,-1 0 1,0 0 28,0 0-15,35 35-14,-34-35 1,34 35 29,0-1-33,34 1 4,-34 0-2,70 34 2,-35-69-1,34 70 0,-34-70 0,0 69-3,-1-69 5,1 35-3,-35 0 0,0 0 10,0-1-7,0 1-3,0 0-1,0 0 2,-35 0 7,1-1-6,-36-34 7,35 0-10,1 0 1,-1 0 1,-35 0 0,1 35 8,34-35-8,0 0 0,1 0-1,68-35 46</inkml:trace>
    </iact:actionData>
  </iact:action>
  <iact:action type="add" startTime="191604">
    <iact:property name="dataType"/>
    <iact:actionData xml:id="d156">
      <inkml:trace xmlns:inkml="http://www.w3.org/2003/InkML" xml:id="stk156" contextRef="#ctx0" brushRef="#br0">2606 15783 0,'-70'69'80,"36"1"-77,-1-36 5,0 36-1,-34 0 3,-1-36-3,35 1 0,1 0 2,34 0 4,0-1 12,34-34-2</inkml:trace>
    </iact:actionData>
  </iact:action>
  <iact:action type="add" startTime="192066">
    <iact:property name="dataType"/>
    <iact:actionData xml:id="d157">
      <inkml:trace xmlns:inkml="http://www.w3.org/2003/InkML" xml:id="stk157" contextRef="#ctx0" brushRef="#br0">2397 16443 0,'0'0'2,"70"0"83,34 0-79,35 0 1,0 0 1,-35 0 1,70 0-1,-35 0-3,-35 0 4,-34 0-1</inkml:trace>
    </iact:actionData>
  </iact:action>
  <iact:action type="add" startTime="192445">
    <iact:property name="dataType"/>
    <iact:actionData xml:id="d158">
      <inkml:trace xmlns:inkml="http://www.w3.org/2003/InkML" xml:id="stk158" contextRef="#ctx0" brushRef="#br0">3440 16061 0,'35'0'64,"34"0"-51,-34 0-6,0 35 3,34-35-3,-34 34 0,0 1 1,-1-35-1,1 35 1,-35 34 40,-35-69-40,-34 70-5,34-1 7,-34-34-1,34 35-2,-35-1 1,-34 1-1,35-1 7,69-34 2,-35-35-6,35 35 4</inkml:trace>
    </iact:actionData>
  </iact:action>
  <iact:action type="add" startTime="194685">
    <iact:property name="dataType"/>
    <iact:actionData xml:id="d159">
      <inkml:trace xmlns:inkml="http://www.w3.org/2003/InkML" xml:id="stk159" contextRef="#ctx0" brushRef="#br0">4447 16061 0,'-34'0'94,"-36"35"-89,36-35 6,-71 34-2,1 36-8,35-35 8,-36 34 0,105-34 28,35-35-3,0 0-27,0 0 15,-35 35 9,0-1-22,0 1-3,0 69 2,-35-104 0,35 35 1,-35 35-2,35-35 8,0-1-6,0 1 21,35-35 40,34 0-53,-69 35-13,35-35 4,0 0 17,0 0 5,-1 0-15</inkml:trace>
    </iact:actionData>
  </iact:action>
  <iact:action type="add" startTime="196420">
    <iact:property name="dataType"/>
    <iact:actionData xml:id="d160">
      <inkml:trace xmlns:inkml="http://www.w3.org/2003/InkML" xml:id="stk160" contextRef="#ctx0" brushRef="#br0">5698 17695 0,'0'0'1,"0"-35"30,-34 35 33,-1 0-59,-69 0 4,34 0-3,1 35 4,34-1-4,0-34 3,0 35-2,1-35 2,34 35 12,0 0-11,0-1-3,34-34 1,-34 70 0,35-35-3,0 0 4,0-35-2,-35 34 2,34 1 6,-34 35 0,0-36 1,0 1-8,-34 0 0,-36-35 0,35 35-1,-69-35 1,0 0-2,69 0 3,0 0-2,1 0 8,34-35 17,34 35-24,36-35 0,34 0-1,-34 1 1,69 34 1,-35-35-4,0 0 3,-34 35 0,34 0 0,-104-35 0,35 1 15,-35-1-15,0 0 17,-35 35 66,-35 0-85,1 0 4,69 70-3,-35-70 10,35 34-12,0 1 11,0 35 1,0-36 4,35-34-4,0 0-8,69 0-2,0 0-1,-69 0 4,139 0-4,-35-34 1,-139-1 2,34 0-2,36 0 2,-70 1-1,35-1-1,-35 0-1,-35 105 65,0-36-62,-34 1-3,69 35 4,-35-36-4,0 1 2,35 0 0,0 0-2,0-1 9,0 1 3,0 0 4,35-35-5,0 0-11,-1 0 2,36 0 0,-35-35-1,-1 0 2,1 1 5</inkml:trace>
    </iact:actionData>
  </iact:action>
  <iact:action type="add" startTime="197819">
    <iact:property name="dataType"/>
    <iact:actionData xml:id="d161">
      <inkml:trace xmlns:inkml="http://www.w3.org/2003/InkML" xml:id="stk161" contextRef="#ctx0" brushRef="#br0">6949 17625 0,'0'70'46,"-34"-70"-39,-1 69 4,-35 1-5,36 34 2,-36 0 1,35-34-3,-34-1 1,34 36 1,35-71-1,0 1 10,0 0-3,35-70 35,34 0-44,1 1 5,-1-1-6</inkml:trace>
    </iact:actionData>
  </iact:action>
  <iact:action type="add" startTime="198251">
    <iact:property name="dataType"/>
    <iact:actionData xml:id="d162">
      <inkml:trace xmlns:inkml="http://www.w3.org/2003/InkML" xml:id="stk162" contextRef="#ctx0" brushRef="#br0">6463 18042 0,'0'0'2,"35"-34"30,-1-1-26,1 35-1,35 0 5,-1 0-2,1 0-1,34 0 1,-35 0-1,1 0 3,34 0-6,-34 0 6,-36 0-3,-34-35 25,0 0-17,0 0 17,-34 70 14,-1 0-40,35 35 13,0-36-8,0 1 5,0 0 0</inkml:trace>
    </iact:actionData>
  </iact:action>
  <iact:action type="add" startTime="198652">
    <iact:property name="dataType"/>
    <iact:actionData xml:id="d163">
      <inkml:trace xmlns:inkml="http://www.w3.org/2003/InkML" xml:id="stk163" contextRef="#ctx0" brushRef="#br0">7366 18147 0,'0'0'0,"0"34"9,0 1-1,0 0-1,0 0 1,0-1 14</inkml:trace>
    </iact:actionData>
  </iact:action>
  <iact:action type="add" startTime="198798">
    <iact:property name="dataType"/>
    <iact:actionData xml:id="d164">
      <inkml:trace xmlns:inkml="http://www.w3.org/2003/InkML" xml:id="stk164" contextRef="#ctx0" brushRef="#br0">7575 18251 0,'34'0'54,"1"0"-39,0 0-4</inkml:trace>
    </iact:actionData>
  </iact:action>
  <iact:action type="add" startTime="199163">
    <iact:property name="dataType"/>
    <iact:actionData xml:id="d165">
      <inkml:trace xmlns:inkml="http://www.w3.org/2003/InkML" xml:id="stk165" contextRef="#ctx0" brushRef="#br0">7887 17590 0,'0'0'2,"35"0"6,0 0 0,-35-34-5,35 34 6,-1-35 7,1 0-9,-35 70 40,0 0-39,-69 34-2,69-34 4,-70 69-3,35-34-1,35-36 3,0 1-1,0 0 0,0 0 0,0 0 14,35-35-6,0 0-9,0 0 1,34 0 1,-34-35-1,0 35-3,-1-35 5,-34 0-3</inkml:trace>
    </iact:actionData>
  </iact:action>
  <iact:action type="add" startTime="199539">
    <iact:property name="dataType"/>
    <iact:actionData xml:id="d166">
      <inkml:trace xmlns:inkml="http://www.w3.org/2003/InkML" xml:id="stk166" contextRef="#ctx0" brushRef="#br0">7957 17799 0,'0'35'9,"0"-1"-2,0 36 10,0 0-11,0 34 1,0-69 2,-35 34-1,35-34 1,-35 34-1,35-34-2,0 0 2,0 0 15,35-70 24</inkml:trace>
    </iact:actionData>
  </iact:action>
  <iact:action type="add" startTime="199755">
    <iact:property name="dataType"/>
    <iact:actionData xml:id="d167">
      <inkml:trace xmlns:inkml="http://www.w3.org/2003/InkML" xml:id="stk167" contextRef="#ctx0" brushRef="#br0">8270 18251 0,'-35'35'33,"35"34"-26,0-34 0,-35-35 2,35 35-2,0-1 2,35-34 20,0-69-19,34-1-3,-34-34 2,0 35-2,-1-1 1,-34 1-1,0 34 0,-34 35 41,34 35-27,-35-35-4,70 0-1,-1 0-11,1 0 3,0 0 0,0 0 0,-1 0 0,36 0-1,-70 34 9,0 36-8,0-1 0,0 1-1,0-35 2,0-1-1,0 36 0,-35-70-2,70 0 33,104-35-29,-35 0-3,35-69-2,35 0 4,34-35-1,-69 69 0,-69 35 0,-70 1 0,0 68 29,-70-34-28,36 70-1,34-35 0,-35 0-3,35-1 4,0 36 7,0-35-1,0-1-1,35 1 1,-35 0-4,69-35-4,1 0 8</inkml:trace>
    </iact:actionData>
  </iact:action>
  <iact:action type="add" startTime="200507">
    <iact:property name="dataType"/>
    <iact:actionData xml:id="d168">
      <inkml:trace xmlns:inkml="http://www.w3.org/2003/InkML" xml:id="stk168" contextRef="#ctx0" brushRef="#br0">9382 17868 0,'0'0'1,"34"0"44,36 0-36,-1-34-2,36 34-1,-36 0 2</inkml:trace>
    </iact:actionData>
  </iact:action>
  <iact:action type="add" startTime="200723">
    <iact:property name="dataType"/>
    <iact:actionData xml:id="d169">
      <inkml:trace xmlns:inkml="http://www.w3.org/2003/InkML" xml:id="stk169" contextRef="#ctx0" brushRef="#br0">10598 17069 0,'-35'0'22,"0"0"-15,0 69 2,1 1-3,-1-1 3,0 1-1,0 69 1,1-69-4,-1 34 3,35-35 2,0-34-3,0 35 1,0-1-2,0-34 4,0 0-4,0 34 2,0-34-1,0 0 1,35 34 0,-1-34 8,1 0-10,0-35 4,0 0-3,-1 0 1,1 0 0,-35 35 14,0 34-16</inkml:trace>
    </iact:actionData>
  </iact:action>
  <iact:action type="add" startTime="201134">
    <iact:property name="dataType"/>
    <iact:actionData xml:id="d170">
      <inkml:trace xmlns:inkml="http://www.w3.org/2003/InkML" xml:id="stk170" contextRef="#ctx0" brushRef="#br0">10841 17382 0,'0'0'4,"-35"0"-2,-34 0 5,34 0 63,-35 69-62,36-34-1,-1-35 0,35 35 1,0 0 8,0-1 15,35-34-8,-1 0-15,1 35 0,69-35 0,-69 0-2,0 35 2,34-35-1,-69 69 18,-69-34-17,-35 35-3,-1-36 3,36 1 1,-1 0 0,36-35-2,34 35 1,0 0 22,34-1-14,1-34-8,-35 35 0,35-35 0,-35 35-4,35-35 14,-35 35-10,34-1 0,1-34 9,0 0-12,0 0 2,-35-34 0,34-1 3,1 35-3,0 0 1</inkml:trace>
    </iact:actionData>
  </iact:action>
  <iact:action type="add" startTime="202035">
    <iact:property name="dataType"/>
    <iact:actionData xml:id="d171">
      <inkml:trace xmlns:inkml="http://www.w3.org/2003/InkML" xml:id="stk171" contextRef="#ctx0" brushRef="#br0">11466 16999 0,'0'35'46,"0"0"-40,0 34 3,35-34 0,0 69-1,-35-69-3,35 70 3,-35-36 10,0 35-12,0-69 1,0 35 3,-35 34-2,0 0-2,-34-34 0,69-35 4,-35 34-2,0-69 9,0 0 4,-34 0-15,-35 0 3,-70 35-1,35 0 1,-174 34-3,209-34 1</inkml:trace>
    </iact:actionData>
  </iact:action>
  <iact:action type="add" startTime="202831">
    <iact:property name="dataType"/>
    <iact:actionData xml:id="d172">
      <inkml:trace xmlns:inkml="http://www.w3.org/2003/InkML" xml:id="stk172" contextRef="#ctx0" brushRef="#br0">5038 17903 0,'-35'0'14,"-34"0"-7,34 0 1,-34 35 1,-1-35-1,1 0 0,-1 0 0,1 0-3,34 0 4,0 0-1,-69 0 0,69 0 8,1 0 5,-1 0 3,0 0-14,0 0-5,-34 0 3,-1 0 1,36 0-2,-36 0 1</inkml:trace>
    </iact:actionData>
  </iact:action>
  <iact:action type="add" startTime="203263">
    <iact:property name="dataType"/>
    <iact:actionData xml:id="d173">
      <inkml:trace xmlns:inkml="http://www.w3.org/2003/InkML" xml:id="stk173" contextRef="#ctx0" brushRef="#br0">4517 17660 0,'-35'0'8,"-34"35"-1,34 34-1,-34-69 4,-70 104-4,69-69 3,35-35-2,-104 70 4,70-35-5,138-35 103,36 34-103,-1-34 1,0 0 2,35 0-2,-70 35 0,-34-35 0,0 0 11,-35 35 21,0 0-11,35-35-20,-1 34 9</inkml:trace>
    </iact:actionData>
  </iact:action>
  <iact:action type="add" startTime="204305">
    <iact:property name="dataType"/>
    <iact:actionData xml:id="d174">
      <inkml:trace xmlns:inkml="http://www.w3.org/2003/InkML" xml:id="stk174" contextRef="#ctx0" brushRef="#br0">2814 17417 0,'0'-35'16,"0"0"5,-34 35-5,-1 0-7,0 0 0,0 0-2,-34 0 1,-1 0-2,36 0 1,-36 35 2,35 34 15,1 1-15,34-35-2,0-1-2,0 36 4,0-1 0,0-34-2,0 0 2,0 34-2,69 1-1,1 0 3,-36-70-4,1 34 4,0-34 24,-35 35 13,0 0-38,0 0 7,-35-35-9,0 0 4,1 0-3,-1 0 7,0-35 2,35 0-8,0-34 0,35 34 0,0 35-1</inkml:trace>
    </iact:actionData>
  </iact:action>
  <iact:action type="add" startTime="205109">
    <iact:property name="dataType"/>
    <iact:actionData xml:id="d175">
      <inkml:trace xmlns:inkml="http://www.w3.org/2003/InkML" xml:id="stk175" contextRef="#ctx0" brushRef="#br0">3231 17347 0,'0'0'1,"0"-35"13,-34 70 16,-1 35-20,35-36-5,-35 1 2,35 0 0,-35-35 3,35 69-2,0-34 8,-34-35-7,34 35-5,-35-35 13,35 69-9,-70-69-1,36 70 2,34-35 12</inkml:trace>
    </iact:actionData>
  </iact:action>
  <iact:action type="add" startTime="205550">
    <iact:property name="dataType"/>
    <iact:actionData xml:id="d176">
      <inkml:trace xmlns:inkml="http://www.w3.org/2003/InkML" xml:id="stk176" contextRef="#ctx0" brushRef="#br0">2258 17034 0,'0'0'1,"-34"35"23,-1 34-18,35-34 0,-70 35 3,1 104-2,34-70 0,0 70-1,-34-105 3,34 1-2,0 34 3,1-34-2,34-1-1,0 1 1,0-36-4,0 36 6,0-1-3,0-34 2,34 35 6,71-36-7,-1 1 0,0 0-1,0-35 1,1 0 0,34 0 0,34 0 0,-68 0 0,-36 0-2</inkml:trace>
    </iact:actionData>
  </iact:action>
  <iact:action type="add" startTime="206079">
    <iact:property name="dataType"/>
    <iact:actionData xml:id="d177">
      <inkml:trace xmlns:inkml="http://www.w3.org/2003/InkML" xml:id="stk177" contextRef="#ctx0" brushRef="#br0">3579 17417 0,'0'69'65,"0"-34"-56,0 69-2,0-34 1,0-1-4,0 35 4,0 1 1,-70 34-3,70-104 4,-34 34-3,-36 35 2,70-69 0,-69 0-3,34 34 0,0-69 3,0 70 0,1-70 12,34 35-14,-35-35 27,-35 0-13,36 0-12,-1 0-3</inkml:trace>
    </iact:actionData>
  </iact:action>
  <iact:action type="add" startTime="207006">
    <iact:property name="dataType"/>
    <iact:actionData xml:id="d178">
      <inkml:trace xmlns:inkml="http://www.w3.org/2003/InkML" xml:id="stk178" contextRef="#ctx0" brushRef="#br0">313 17138 0,'0'0'1,"34"0"92,71 0-86,-1 0 0,0 0 3,0 0-2,-34 0-2,-35 0 19</inkml:trace>
    </iact:actionData>
  </iact:action>
  <iact:action type="add" startTime="207293">
    <iact:property name="dataType"/>
    <iact:actionData xml:id="d179">
      <inkml:trace xmlns:inkml="http://www.w3.org/2003/InkML" xml:id="stk179" contextRef="#ctx0" brushRef="#br0">556 17347 0,'0'35'79,"35"-35"-70,-1 35-3,71-35 1,34 34 0,-105 1 0,36-35 9</inkml:trace>
    </iact:actionData>
  </iact:action>
  <iact:action type="add" startTime="207549">
    <iact:property name="dataType"/>
    <iact:actionData xml:id="d180">
      <inkml:trace xmlns:inkml="http://www.w3.org/2003/InkML" xml:id="stk180" contextRef="#ctx0" brushRef="#br0">764 17208 0,'0'0'2,"-34"0"2,34 35 19,0-1-14,0 36-2,0 0 2,0 34-3,0-35 1,-35 36 2,35-1-2,-35-35 1,35 1 0,0 0 0,0-1-3,-35 1 4,35-36-1,0 1 8,-34-35-8</inkml:trace>
    </iact:actionData>
  </iact:action>
  <iact:action type="add" startTime="207826">
    <iact:property name="dataType"/>
    <iact:actionData xml:id="d181">
      <inkml:trace xmlns:inkml="http://www.w3.org/2003/InkML" xml:id="stk181" contextRef="#ctx0" brushRef="#br0">764 18042 0</inkml:trace>
    </iact:actionData>
  </iact:action>
  <iact:action type="add" startTime="208103">
    <iact:property name="dataType"/>
    <iact:actionData xml:id="d182">
      <inkml:trace xmlns:inkml="http://www.w3.org/2003/InkML" xml:id="stk182" contextRef="#ctx0" brushRef="#br0">1112 17556 0,'0'0'2,"0"69"5,0 1 9,0-1-9,0 35 1,0-34-1,0 34 2,-35-69-3,35 0 5,35-70 49,0 35-52,-1-69 0,1 69 2,0-35 2,0 35 3,-35 35 23,0-1-21,0 1-12,0 0 12,34-35 13,36 0-20,-35 0-2,34 0-2,-34-35 2,0 35-1,-1-35 1,-34 1 7,0-1 41,35-35-40,0 35-9,-1 1 3,1 34-6,0-35 3,-35 0 11,0 70 59,-35 0-71,35-1 0,0 36 7,0-35-6,0 34-2,0-34 4,0 0-1,0 0-2,-35-1 1,35 1 0,0 0 1,0 0 10,0-1-2,35-34 43</inkml:trace>
    </iact:actionData>
  </iact:action>
  <iact:action type="add" startTime="208953">
    <iact:property name="dataType"/>
    <iact:actionData xml:id="d183">
      <inkml:trace xmlns:inkml="http://www.w3.org/2003/InkML" xml:id="stk183" contextRef="#ctx0" brushRef="#br0">1633 17799 0,'35'0'55,"-1"0"-48,1 0 2,69 0-1,-34 0 0,-1 0 6,-34 0-7</inkml:trace>
    </iact:actionData>
  </iact:action>
  <iact:action type="add" startTime="209678">
    <iact:property name="dataType"/>
    <iact:actionData xml:id="d184">
      <inkml:trace xmlns:inkml="http://www.w3.org/2003/InkML" xml:id="stk184" contextRef="#ctx0" brushRef="#br0">12127 17590 0,'34'0'62,"36"35"-55,-1 35 2,1-70-1,34 0 0,-34 34-3,34-34 3,-35 0 3,-34 0-4,0 0 1,-35 35-1</inkml:trace>
    </iact:actionData>
  </iact:action>
  <iact:action type="add" startTime="210066">
    <iact:property name="dataType"/>
    <iact:actionData xml:id="d185">
      <inkml:trace xmlns:inkml="http://www.w3.org/2003/InkML" xml:id="stk185" contextRef="#ctx0" brushRef="#br0">11849 18112 0,'69'0'53,"35"-35"-46,1 35 1,-1-35 0,35 35 0,0 0-1,-104 0 1,69 0 0,-35 0 0,1 0 0,-35 0-1,-1 0 2</inkml:trace>
    </iact:actionData>
  </iact:action>
  <iact:action type="add" startTime="210761">
    <iact:property name="dataType"/>
    <iact:actionData xml:id="d186">
      <inkml:trace xmlns:inkml="http://www.w3.org/2003/InkML" xml:id="stk186" contextRef="#ctx0" brushRef="#br0">14211 17069 0,'0'0'4,"-34"0"-1,-36 0 4,-34 0 0,69 0 2,-34 0-2,-1 0 1,35 35 1,-34-35-3,34 0 8,35 34 3,-35 1 13,35 0-21,0 0-2,0 69 1,0-34 1,0-1 4,35 1-5,0-1 1,0-69-1,-1 70 0,1-70 14,-35 34-15,0 1 39,0 0-36,-35 0 6,1-1-9,-36 1 1,-138 35 0,-70-35-1,139-35 0,34 0 0,1 0 2,70 0-1,138 0 31,-35-35-32,35 0 0,1 35 2,-36-35 0,-34 35-2,69 0-1,-69 0 11,-35 35 5,0 35-13,0-1-2,0 1-1,0 34 3,0 0-1,-35-34 1,35-1-2,0-34 1,0 0-3,35-35 92,69 0-89,35 0-2,70-35 2,-36-35-4</inkml:trace>
    </iact:actionData>
  </iact:action>
  <iact:action type="add" startTime="211698">
    <iact:property name="dataType"/>
    <iact:actionData xml:id="d187">
      <inkml:trace xmlns:inkml="http://www.w3.org/2003/InkML" xml:id="stk187" contextRef="#ctx0" brushRef="#br0">14733 17486 0,'0'-35'7,"-35"35"23,-35 0-22,-34 0-4,69 0 6,-34 70-3,-1-35-1,1-1 2,34-34 0,0 35 3,35 0 41,35-35-37,0 0-6,0 0 8,-35 35-2,0-1 6,0 36-15,-35-1 4,-35 1-4,36-35 4,-36 0-2,70-1 54,0 1-56,0 0 1,0 0 8,0-1-6,0 1-2,35-35 47,0 0-45,34 0 0,1-35-6,-1 35 7,70-69-4</inkml:trace>
    </iact:actionData>
  </iact:action>
  <iact:action type="add" startTime="212382">
    <iact:property name="dataType"/>
    <iact:actionData xml:id="d188">
      <inkml:trace xmlns:inkml="http://www.w3.org/2003/InkML" xml:id="stk188" contextRef="#ctx0" brushRef="#br0">15289 16826 0,'0'34'78,"0"1"-72,0 35 4,0-36-4,0 36 0,0-35 2,0 69 1,0-35-1,0-34 0,0 0-1,0 0 8,34-35-7,1 0 16,0 0-10,0-35 2,-35 0-9,0 0 11,-70 35 3,1 0-14,-36 70 1,1-35 1,0 34-1,69-34-1,0 0 1,35 34-2,0 1 3,-34-35-1,34-1 1,0 1-2,0 0 1,0 69 0,0-69-3,0 0 4,0 0-2,0-1 10,0 1-11,34 0 3,-34 34-1,0-34-1,0 35 7,0-36 4,-34-34-10,-1 35 6,35 0-4,-35-35-4,35 35 1,-35-35 2,1 0 7,34 34-11,-35-34 2,0 0 11,0 0-3,-69 0-6,35 0-4,34 0 4</inkml:trace>
    </iact:actionData>
  </iact:action>
  <iact:action type="add" startTime="216707">
    <iact:property name="dataType"/>
    <iact:actionData xml:id="d189">
      <inkml:trace xmlns:inkml="http://www.w3.org/2003/InkML" xml:id="stk189" contextRef="#ctx0" brushRef="#br0">22516 9977 0,'0'0'2,"-35"0"11,0 0-6,1 0 1,-1 0 8,0 0-3,-69 0-5,69 0 0,0 35 1,-34 0 6,34 0-9,0-35 3,35 34-1,-69 1-2,34 35 2,-34-36 2,34 1-2,0 35-3,0-1 12,1-34-10,34 35 1,-35-1 0,0 35 1,0-34-1,35-1-2,0 1 12,0 34-12,0-69 2,0 0 0,0-1 0,0 36-2,35-70 2,-35 35-1,35-35 57,34 0-49,-34-35-7,35 35-1,-1-70 1,-34 70-1,34-34 2,1-36-3,-35 70 3,-1-35-2,36 1-2,-35-1 14,-1 0-12,-34 0-1,35 1 12,-35-1 19,35 35-14,-35-35 2,0 0-19,35 35 4,-1-34 9,-34-1 8,0 0-20,0 0 2,35-34-1,-35 34-2,0-35 1,0 36 1,0-1 1,0 0-2,0 0 1,0-34-1,0 34 1,0 0-2,0 1 2,0-36 1,0 1 0,0 34-2,0 0 1,0 0-3</inkml:trace>
    </iact:actionData>
  </iact:action>
  <iact:action type="add" startTime="225479">
    <iact:property name="dataType"/>
    <iact:actionData xml:id="d190">
      <inkml:trace xmlns:inkml="http://www.w3.org/2003/InkML" xml:id="stk190" contextRef="#ctx0" brushRef="#br0">18207 15817 0,'-34'0'9,"-1"0"2,0 0 5,0 0-6,1 35-2,-71 0-1,105 34 2,-69-34-2,34 35-1,35 69 1,-35-104 3,1 104-2,-1-35 0,35 0 0,0-34-3,0-1 4,0 1-1,0-35 0,0-1-1,35-34 2,-1 0-1,36 0-3,-1 0 3,36 0 0,-1-34 1,35-36-1,-35 1 1,35-36-2,-35-34-1,-69 104 3,0-34-4,-35-1 4,0 1 0,0 34 7,0 0-8,0 1-2,0-1 10,0 0-1,-35 0 2,35 0-11,-70 35 1,1 0 2,34 0-2,1 0 2,-36 0-1,1 0-1,34 0 0,0 0 1,0 35 8</inkml:trace>
    </iact:actionData>
  </iact:action>
  <iact:action type="add" startTime="226297">
    <iact:property name="dataType"/>
    <iact:actionData xml:id="d191">
      <inkml:trace xmlns:inkml="http://www.w3.org/2003/InkML" xml:id="stk191" contextRef="#ctx0" brushRef="#br0">18867 16339 0,'35'-35'72,"0"35"-67,34 0 2,1-35 1,-35 35-1,34-34 1,1-1-1,34 35 2,-35 0-2,36-35 2,-71 35 5,1-35-6,0 35 15</inkml:trace>
    </iact:actionData>
  </iact:action>
  <iact:action type="add" startTime="226691">
    <iact:property name="dataType"/>
    <iact:actionData xml:id="d192">
      <inkml:trace xmlns:inkml="http://www.w3.org/2003/InkML" xml:id="stk192" contextRef="#ctx0" brushRef="#br0">19632 15852 0,'69'0'88,"-34"35"-85,0 0 5,0 34 6,-1-69-11,-34 35 3,0 0 11,35 34-2,-35-34-8,0 0 1,0 34 0,-69-34 0,34 35-1,-35-1 0,1-34 1,-1 34 0,36-69 1,-1 35-2</inkml:trace>
    </iact:actionData>
  </iact:action>
  <iact:action type="add" startTime="227419">
    <iact:property name="dataType"/>
    <iact:actionData xml:id="d193">
      <inkml:trace xmlns:inkml="http://www.w3.org/2003/InkML" xml:id="stk193" contextRef="#ctx0" brushRef="#br0">20431 16165 0,'-35'0'16,"35"-35"59,35 35-70,0 0 7,69-34-5,-69 34-2,34 0 4,1-35-1,-1 35-2,36 0 4,-105-35-4,34 35 11</inkml:trace>
    </iact:actionData>
  </iact:action>
  <iact:action type="add" startTime="227781">
    <iact:property name="dataType"/>
    <iact:actionData xml:id="d194">
      <inkml:trace xmlns:inkml="http://www.w3.org/2003/InkML" xml:id="stk194" contextRef="#ctx0" brushRef="#br0">20813 15817 0,'0'35'29,"0"0"-19,0 69-3,0-34 0,0-35 0,0 34 1,0 35-1,-34 1 1,34-71 0,0 1 0,0 35 1,0-36 13,0 1 25</inkml:trace>
    </iact:actionData>
  </iact:action>
  <iact:action type="add" startTime="229039">
    <iact:property name="dataType"/>
    <iact:actionData xml:id="d195">
      <inkml:trace xmlns:inkml="http://www.w3.org/2003/InkML" xml:id="stk195" contextRef="#ctx0" brushRef="#br0">20918 17382 0,'-35'0'30,"0"0"-22,0 0-1,1 0 3,-1 0-3,0 0 9,0 0-9,1 35-1,-1-1 2,0-34 1,-34 35 0,34 0-2,0 0 2,35-1-5,0 1 36,0 0-25,35 0-6,0-35-4,-1 34 7,71 1-6,-36-35 1,1 0 2,-36 35-4,36 0 5,-70-1 13,0 1-16,0 0 7,-70 35-5,-34-1-1,35-34 0,-1-35 0,1 35-1,-1-35 1,105-35 31,69 0-32,-34 0 2,69-69-2,173-35 1,-242 104 0,138-34-1,1-36 1,-70 36-1,-70 34 3,-34-34-4,0 69 0,-35-35 12,-35 0-3,-35 35-7,36 0-1,-1 0 2,-35 0-3,36 0 2,-1 70 0,0-36 0,0 1 1,1 35-2,-1-36-1,35 1 3,0 0-2,0 0 1,0-1 16,0 1-12,35-35 13,69 0-16,-35 0-1,1 0 0,69-35-3,-70 1 4,36-1 0,-1-35-2,-35 70 1,-69 35 38,0 0-37,0 34-1,0 1 6,-34-35-7,34-1 9,34-34 7,36-69-14,-35 34-2,69-104-2,-35 70 3,-69 34 2,35 0-1,-35 0-1,-69 70 30,34 0-31,-35 34 1,36-34 1,-1 0-3,35 0 0,0-1 10,0 1-7,0 0 6,35-35 8,-1 0-16,36 0 0</inkml:trace>
    </iact:actionData>
  </iact:action>
  <iact:action type="add" startTime="230376">
    <iact:property name="dataType"/>
    <iact:actionData xml:id="d196">
      <inkml:trace xmlns:inkml="http://www.w3.org/2003/InkML" xml:id="stk196" contextRef="#ctx0" brushRef="#br0">22933 17312 0</inkml:trace>
    </iact:actionData>
  </iact:action>
  <iact:action type="add" startTime="230553">
    <iact:property name="dataType"/>
    <iact:actionData xml:id="d197">
      <inkml:trace xmlns:inkml="http://www.w3.org/2003/InkML" xml:id="stk197" contextRef="#ctx0" brushRef="#br0">22585 17521 0,'0'0'2,"-69"35"9,69-1-2,0 36 7,35-70-1,34 0-7,1 0-2,-70-70 3,69 70 0,-34-34-3,0-1 2</inkml:trace>
    </iact:actionData>
  </iact:action>
  <iact:action type="add" startTime="230960">
    <iact:property name="dataType"/>
    <iact:actionData xml:id="d198">
      <inkml:trace xmlns:inkml="http://www.w3.org/2003/InkML" xml:id="stk198" contextRef="#ctx0" brushRef="#br0">22863 17277 0,'-34'35'9,"-1"0"-2,35 35 1,-35-1 6,0-34-13,35 34 8,0 36-2,-34-1 1,-1-35 0,35 1-1,0-35 1,-35 0 1,35-1 4,35-34 28,69-34-34,0-36-1</inkml:trace>
    </iact:actionData>
  </iact:action>
  <iact:action type="add" startTime="231208">
    <iact:property name="dataType"/>
    <iact:actionData xml:id="d199">
      <inkml:trace xmlns:inkml="http://www.w3.org/2003/InkML" xml:id="stk199" contextRef="#ctx0" brushRef="#br0">23141 17660 0,'0'0'1,"-34"0"6,-1 35 2,35-1-1,-35 1 6,35 0 10,0 0 6,35-35-6,0-35-17</inkml:trace>
    </iact:actionData>
  </iact:action>
  <iact:action type="add" startTime="231380">
    <iact:property name="dataType"/>
    <iact:actionData xml:id="d200">
      <inkml:trace xmlns:inkml="http://www.w3.org/2003/InkML" xml:id="stk200" contextRef="#ctx0" brushRef="#br0">23176 17695 0,'0'0'4,"-35"34"20,35 1-16,0 0 17,35-70 20,69-69-37,-34 34 1,-1 1-5,-34-1 5,0 36 1,-35-1-3,-35 70 25,0-35-26,1 34 2,-1 36 1,35-35-3,-35 34 3,35-34-2,-35 0 1,35-1-1,0 1 16,0 0-7,0 0-7,70-35 12,-1 0-12,-34 0-2,0 0 1,0-35 1</inkml:trace>
    </iact:actionData>
  </iact:action>
  <iact:action type="add" startTime="231819">
    <iact:property name="dataType"/>
    <iact:actionData xml:id="d201">
      <inkml:trace xmlns:inkml="http://www.w3.org/2003/InkML" xml:id="stk201" contextRef="#ctx0" brushRef="#br0">23280 17625 0,'0'0'2,"-34"0"4,-1-35 2,70 35 47,-1 0-41,1-34 1,0-1 2,0 0-9</inkml:trace>
    </iact:actionData>
  </iact:action>
  <iact:action type="add" startTime="232059">
    <iact:property name="dataType"/>
    <iact:actionData xml:id="d202">
      <inkml:trace xmlns:inkml="http://www.w3.org/2003/InkML" xml:id="stk202" contextRef="#ctx0" brushRef="#br0">23558 17173 0,'0'70'71,"-69"-1"-67,34 1 5,35-35-3,0 34 3,-35 1-2,35-36 3,-34 36-4,34-35 9,0-1-6,0 1-2,34 0 16,1-35-15,35 0 0,-1 0-1,-34 0 2,0 0 7</inkml:trace>
    </iact:actionData>
  </iact:action>
  <iact:action type="add" startTime="232398">
    <iact:property name="dataType"/>
    <iact:actionData xml:id="d203">
      <inkml:trace xmlns:inkml="http://www.w3.org/2003/InkML" xml:id="stk203" contextRef="#ctx0" brushRef="#br0">23663 17556 0,'0'0'2,"0"-35"3,34 35 27,1-35-25,0 35 2,34 0-4,-34-35 11,0 35 17</inkml:trace>
    </iact:actionData>
  </iact:action>
  <iact:action type="add" startTime="232660">
    <iact:property name="dataType"/>
    <iact:actionData xml:id="d204">
      <inkml:trace xmlns:inkml="http://www.w3.org/2003/InkML" xml:id="stk204" contextRef="#ctx0" brushRef="#br0">23836 17382 0,'-34'35'30,"34"-1"-12,-35-34-3,35 35-7,0 0-1,0 34-2,0-34 6,0 35 3,0-36 4,35-34 41,-1 0-33,-34-34-13</inkml:trace>
    </iact:actionData>
  </iact:action>
  <iact:action type="add" startTime="233023">
    <iact:property name="dataType"/>
    <iact:actionData xml:id="d205">
      <inkml:trace xmlns:inkml="http://www.w3.org/2003/InkML" xml:id="stk205" contextRef="#ctx0" brushRef="#br0">23975 16999 0,'35'0'16,"0"0"7,-35 35-9,35-35-5,-35 35-1,0 0 0,34-1 1,-34 1-2,35 0 2,-35 0-5,0 34 4,0-34 1,0 0-2,0 34 1,0 1 0,-35-1 0,1 1-1,-1-35 1,0-1 1,35 1-2,-35-35 16,35 35 0,-34-35-16,-1 0 10,0 0-3,0 0-6,1 35 7,-1-1 1</inkml:trace>
    </iact:actionData>
  </iact:action>
  <iact:action type="add" startTime="233997">
    <iact:property name="dataType"/>
    <iact:actionData xml:id="d206">
      <inkml:trace xmlns:inkml="http://www.w3.org/2003/InkML" xml:id="stk206" contextRef="#ctx0" brushRef="#br0">19041 17799 0,'0'0'1,"70"0"60,-1 0-53,105 0-3,-70 0 11,-69 0-7,34 0-1,-34 0-2,0 0 5,0-35 11</inkml:trace>
    </iact:actionData>
  </iact:action>
  <iact:action type="add" startTime="234375">
    <iact:property name="dataType"/>
    <iact:actionData xml:id="d207">
      <inkml:trace xmlns:inkml="http://www.w3.org/2003/InkML" xml:id="stk207" contextRef="#ctx0" brushRef="#br0">19250 17590 0,'0'0'2,"-35"0"5,-35 35 1,1-35-2,-1 35 1,1-35 0,-1 35 3,36-35-4,-36 34 3,70 1 59,0 0-52,0 0-8,0-1-2,0 1 3,0 0-1,35 0 1,-35 0 0,69 34-5,-34-69 14,0 35-11,0-35 1,-1 0 0,1 0 5,0 0 11,0 0-16,-1 0 22,-34 35-22</inkml:trace>
    </iact:actionData>
  </iact:action>
  <iact:action type="add" startTime="235193">
    <iact:property name="dataType"/>
    <iact:actionData xml:id="d208">
      <inkml:trace xmlns:inkml="http://www.w3.org/2003/InkML" xml:id="stk208" contextRef="#ctx0" brushRef="#br0">16678 16999 0,'-34'0'41,"68"0"36,1 0-72</inkml:trace>
    </iact:actionData>
  </iact:action>
  <iact:action type="add" startTime="235449">
    <iact:property name="dataType"/>
    <iact:actionData xml:id="d209">
      <inkml:trace xmlns:inkml="http://www.w3.org/2003/InkML" xml:id="stk209" contextRef="#ctx0" brushRef="#br0">16539 17451 0,'0'0'2,"0"35"59,35-35-56,0 35 3,0-35 0,34 0 0,-34 0 0,34 0-2,1 0 4,-35 35-1,-1-35 2</inkml:trace>
    </iact:actionData>
  </iact:action>
  <iact:action type="add" startTime="235710">
    <iact:property name="dataType"/>
    <iact:actionData xml:id="d210">
      <inkml:trace xmlns:inkml="http://www.w3.org/2003/InkML" xml:id="stk210" contextRef="#ctx0" brushRef="#br0">16783 17208 0,'-35'0'17,"35"35"-4,0-1-4,0 36-2,-35 34 2,0 1-1,1-1 0,34 0 0,-35-34 0,35-1-2,-35 1 2,35-35 0,0-1-2,0 1 3,0 0 6,35-35 10,0 0-18,-1 0 0</inkml:trace>
    </iact:actionData>
  </iact:action>
  <iact:action type="add" startTime="235950">
    <iact:property name="dataType"/>
    <iact:actionData xml:id="d211">
      <inkml:trace xmlns:inkml="http://www.w3.org/2003/InkML" xml:id="stk211" contextRef="#ctx0" brushRef="#br0">16748 18008 0,'35'0'46,"-1"0"-8</inkml:trace>
    </iact:actionData>
  </iact:action>
  <iact:action type="add" startTime="236121">
    <iact:property name="dataType"/>
    <iact:actionData xml:id="d212">
      <inkml:trace xmlns:inkml="http://www.w3.org/2003/InkML" xml:id="stk212" contextRef="#ctx0" brushRef="#br0">17026 17556 0,'0'34'62,"0"1"-56,0 35 1,0-1 1,0 1 1,0-36-2,0 1 9</inkml:trace>
    </iact:actionData>
  </iact:action>
  <iact:action type="add" startTime="236291">
    <iact:property name="dataType"/>
    <iact:actionData xml:id="d213">
      <inkml:trace xmlns:inkml="http://www.w3.org/2003/InkML" xml:id="stk213" contextRef="#ctx0" brushRef="#br0">17200 17903 0,'0'0'0,"34"0"5,-34 35 28,0 0-26,0 0 2,0-1-1,0 1-2,0 0 0,0 34 12,0-34 5,0-104 6,70-1-20,34 1-1,-34-36 0,34 1-2,35-35 3,-70 69-1,-34-34 0,0 104-1,-35-35 1,0 70 31,0 0-31,0 34-1,0 1 2,-35 34-1,0-34-3,35-1 2,0-34 3,0 0-3,0 0 10,0-1 4,35-34 21,0 0-36,0 0 1,-1 0 17</inkml:trace>
    </iact:actionData>
  </iact:action>
  <iact:action type="add" startTime="236823">
    <iact:property name="dataType"/>
    <iact:actionData xml:id="d214">
      <inkml:trace xmlns:inkml="http://www.w3.org/2003/InkML" xml:id="stk214" contextRef="#ctx0" brushRef="#br0">17756 17695 0,'0'0'1,"0"-35"13,34 35 40,1 0-46,0 0-3,0 0 5,34 0-2,1 0 0</inkml:trace>
    </iact:actionData>
  </iact:action>
  <iact:action type="add" startTime="237030">
    <iact:property name="dataType"/>
    <iact:actionData xml:id="d215">
      <inkml:trace xmlns:inkml="http://www.w3.org/2003/InkML" xml:id="stk215" contextRef="#ctx0" brushRef="#br0">18207 17451 0,'-34'0'32,"34"35"-23,-35 35-5,0-36 6,35 36 6,-35-1-8,35-34-1,-34 35 3,34-1-4,0-34 0,0 35 2,0-36 0,0 1 9,0 0 5</inkml:trace>
    </iact:actionData>
  </iact:action>
  <iact:action type="add" startTime="237410">
    <iact:property name="dataType"/>
    <iact:actionData xml:id="d216">
      <inkml:trace xmlns:inkml="http://www.w3.org/2003/InkML" xml:id="stk216" contextRef="#ctx0" brushRef="#br0">18242 17834 0,'0'-35'8,"0"70"22,0-1-22,0 1-1,0 0 0,0 0 1,0 34 8,0-34 9,35-35-2,34 0-17,-34 0 2,35 0 1,-36-35-2,1 35-1,0-69 3,-35 34 7,0-35-9,0 36 2,0-1-3,-35 0 11,0 35 14,1 0-16,-36 35-9,35-35 2,1 35 0,34-1 1</inkml:trace>
    </iact:actionData>
  </iact:action>
  <iact:action type="add" startTime="237873">
    <iact:property name="dataType"/>
    <iact:actionData xml:id="d217">
      <inkml:trace xmlns:inkml="http://www.w3.org/2003/InkML" xml:id="stk217" contextRef="#ctx0" brushRef="#br0">18451 17451 0,'34'0'16,"1"0"13,0 0-11,-35 35-11,34 35 2,-34-1-3,35 1 2,0-36-1,-35 36 0,0 34 1,0-34 0,0 34 0,0-69 1,-35 0-1,35 69-4,-35-104 6,1 35-2,34-1 16,-35 1 22,35 0-32,-35 0 18,1-35-9</inkml:trace>
    </iact:actionData>
  </iact:action>
  <iact:action type="add" startTime="246555">
    <iact:property name="dataType"/>
    <iact:actionData xml:id="d218">
      <inkml:trace xmlns:inkml="http://www.w3.org/2003/InkML" xml:id="stk218" contextRef="#ctx0" brushRef="#br0">23385 16026 0,'0'-35'31,"69"-69"15,-34 104-40,69-35 3,-69 0-1,0 35-1,-1-34 0</inkml:trace>
    </iact:actionData>
  </iact:action>
  <iact:action type="add" startTime="246855">
    <iact:property name="dataType"/>
    <iact:actionData xml:id="d219">
      <inkml:trace xmlns:inkml="http://www.w3.org/2003/InkML" xml:id="stk219" contextRef="#ctx0" brushRef="#br0">23280 16130 0,'70'0'94,"-1"0"-86,1-34-3,-1-1 3,1 0 1,-1 0-2</inkml:trace>
    </iact:actionData>
  </iact:action>
  <iact:action type="add" startTime="247164">
    <iact:property name="dataType"/>
    <iact:actionData xml:id="d220">
      <inkml:trace xmlns:inkml="http://www.w3.org/2003/InkML" xml:id="stk220" contextRef="#ctx0" brushRef="#br0">23871 15470 0,'0'-35'46,"70"35"-36,-36-35 5,1 1-10,0 34 5</inkml:trace>
    </iact:actionData>
  </iact:action>
  <iact:action type="add" startTime="247381">
    <iact:property name="dataType"/>
    <iact:actionData xml:id="d221">
      <inkml:trace xmlns:inkml="http://www.w3.org/2003/InkML" xml:id="stk221" contextRef="#ctx0" brushRef="#br0">23941 15574 0,'0'0'1,"-35"35"6,35 0 40,0-1-40,0 1 32,35-35-32,-1 0-1,1 0 4,35 0 4,-36 0 8</inkml:trace>
    </iact:actionData>
  </iact:action>
  <iact:action type="add" startTime="247659">
    <iact:property name="dataType"/>
    <iact:actionData xml:id="d222">
      <inkml:trace xmlns:inkml="http://www.w3.org/2003/InkML" xml:id="stk222" contextRef="#ctx0" brushRef="#br0">24010 15609 0,'0'0'1,"-35"0"22,35 69-16,0-34-2,0 69 4,0-34-1,0-1 1,0 1-2,0-35 1,-34 34-2,34 1 3,0-1-2,0-34 9,34-35 13</inkml:trace>
    </iact:actionData>
  </iact:action>
  <iact:action type="add" startTime="247899">
    <iact:property name="dataType"/>
    <iact:actionData xml:id="d223">
      <inkml:trace xmlns:inkml="http://www.w3.org/2003/InkML" xml:id="stk223" contextRef="#ctx0" brushRef="#br0">24184 15956 0</inkml:trace>
    </iact:actionData>
  </iact:action>
  <iact:action type="add" startTime="248036">
    <iact:property name="dataType"/>
    <iact:actionData xml:id="d224">
      <inkml:trace xmlns:inkml="http://www.w3.org/2003/InkML" xml:id="stk224" contextRef="#ctx0" brushRef="#br0">24323 15713 0,'0'35'47,"0"0"-39,0 34 0,0 1-1,-35 34 1,0-69 1,35 0-2,0-70 69,0-35-67,0 35-1,70-69 0,-1-35-2</inkml:trace>
    </iact:actionData>
  </iact:action>
  <iact:action type="add" startTime="248300">
    <iact:property name="dataType"/>
    <iact:actionData xml:id="d225">
      <inkml:trace xmlns:inkml="http://www.w3.org/2003/InkML" xml:id="stk225" contextRef="#ctx0" brushRef="#br0">24601 15366 0,'0'34'38,"0"1"-30,-35 69 0,35-34-2,-35 34 3,35 0-2,0-69 1,0 0 0,0 0 1,35-35 36</inkml:trace>
    </iact:actionData>
  </iact:action>
  <iact:action type="add" startTime="248563">
    <iact:property name="dataType"/>
    <iact:actionData xml:id="d226">
      <inkml:trace xmlns:inkml="http://www.w3.org/2003/InkML" xml:id="stk226" contextRef="#ctx0" brushRef="#br0">24601 15678 0,'-35'0'16,"35"-34"39,35 34-50,-1-35 1,1 35 3,35 0 0,-36-70 0,1 36-4</inkml:trace>
    </iact:actionData>
  </iact:action>
  <iact:action type="add" startTime="248740">
    <iact:property name="dataType"/>
    <iact:actionData xml:id="d227">
      <inkml:trace xmlns:inkml="http://www.w3.org/2003/InkML" xml:id="stk227" contextRef="#ctx0" brushRef="#br0">24844 15366 0,'0'34'38,"0"1"-30,0 0 1,0 69-1,-35-34-3,35 34 3,-35-35 0,1 1 1,34-35-1,0 34-1,0-34 8,0 0 10,69-35 20</inkml:trace>
    </iact:actionData>
  </iact:action>
  <iact:action type="add" startTime="249034">
    <iact:property name="dataType"/>
    <iact:actionData xml:id="d228">
      <inkml:trace xmlns:inkml="http://www.w3.org/2003/InkML" xml:id="stk228" contextRef="#ctx0" brushRef="#br0">24983 15783 0,'0'0'1,"0"-35"12,35 35 41,-1 0-31,1-35-8</inkml:trace>
    </iact:actionData>
  </iact:action>
  <iact:action type="add" startTime="249280">
    <iact:property name="dataType"/>
    <iact:actionData xml:id="d229">
      <inkml:trace xmlns:inkml="http://www.w3.org/2003/InkML" xml:id="stk229" contextRef="#ctx0" brushRef="#br0">25052 15644 0,'0'-35'8,"0"70"68,0 34-67,0-34 1,0 34-4,0-34 1,35 35 2,-35-36 4,0 1-4,0 0 0,0 0 5,35-35 50,0-35-57,-1-35 1,1-34-3</inkml:trace>
    </iact:actionData>
  </iact:action>
  <iact:action type="add" startTime="249667">
    <iact:property name="dataType"/>
    <iact:actionData xml:id="d230">
      <inkml:trace xmlns:inkml="http://www.w3.org/2003/InkML" xml:id="stk230" contextRef="#ctx0" brushRef="#br0">25330 15331 0,'0'-35'38,"35"105"9,-35-1-41,0 1 2,0-1 1,0 35 0,0 1-2,0-71 0,0 1 1,-35 0-2,35 0 3,-69 34-1,34-69 0,-34 70-2,-70 34 4,0-34-2,0-1-3,34 1 2</inkml:trace>
    </iact:actionData>
  </iact:action>
  <iact:action type="add" startTime="250201">
    <iact:property name="dataType"/>
    <iact:actionData xml:id="d231">
      <inkml:trace xmlns:inkml="http://www.w3.org/2003/InkML" xml:id="stk231" contextRef="#ctx0" brushRef="#br0">23454 16582 0,'-35'0'23,"105"0"67,-35 0-81,34 0 7,-34-35-8</inkml:trace>
    </iact:actionData>
  </iact:action>
  <iact:action type="add" startTime="250571">
    <iact:property name="dataType"/>
    <iact:actionData xml:id="d232">
      <inkml:trace xmlns:inkml="http://www.w3.org/2003/InkML" xml:id="stk232" contextRef="#ctx0" brushRef="#br0">23385 16826 0,'0'-35'69,"69"0"-54,-69 0-6,70 35-1,-36 0-1,1-34 0,0-1 16</inkml:trace>
    </iact:actionData>
  </iact:action>
  <iact:action type="add" startTime="252146">
    <iact:property name="dataType"/>
    <iact:actionData xml:id="d233">
      <inkml:trace xmlns:inkml="http://www.w3.org/2003/InkML" xml:id="stk233" contextRef="#ctx0" brushRef="#br0">24357 16374 0,'0'-35'23,"-34"35"8,-1 0-16,0 0 7,0 0 4,35 35-13,0-1 66,35-34-70,0 35-2,-35 0-2,0 0 5,0-1-4,0 1 3,0 0-1,0 0-1,0 0 2,0-1-3,0 1 1,-35 0 1,-104 69 0,105-104 1,-36 70-1,-34-36 0,69-34-2,0 0 2,1 0 8,34-34 39,0-1-48,69 0 1,-34 0-1,0 35 3,-1 0 2,-34-34 5,35 34-9,0 34 8,-35 1-9,0 0 0,35 0 1,-35-1 0,0 1-1,0 0 2,0 0-3,0-1 2,0 1 0,0 0 0,0 0 8,34-35 59,1 0-65,34 0-4,-34 0 10,0 0-8</inkml:trace>
    </iact:actionData>
  </iact:action>
  <iact:action type="add" startTime="253065">
    <iact:property name="dataType"/>
    <iact:actionData xml:id="d234">
      <inkml:trace xmlns:inkml="http://www.w3.org/2003/InkML" xml:id="stk234" contextRef="#ctx0" brushRef="#br0">24462 16756 0,'34'0'80,"1"0"-68,0 0-2,0 0-2,-1 0-1,1 0 6</inkml:trace>
    </iact:actionData>
  </iact:action>
  <iact:action type="add" startTime="253359">
    <iact:property name="dataType"/>
    <iact:actionData xml:id="d235">
      <inkml:trace xmlns:inkml="http://www.w3.org/2003/InkML" xml:id="stk235" contextRef="#ctx0" brushRef="#br0">24705 16513 0,'0'69'38,"0"1"-20,0-1-11,0 1 0,0-1-1,0 1 0,0-35 4,0 34-2,0-34 7,0 0 0,0-1 0,0 1 3,35-70 35</inkml:trace>
    </iact:actionData>
  </iact:action>
  <iact:action type="add" startTime="253768">
    <iact:property name="dataType"/>
    <iact:actionData xml:id="d236">
      <inkml:trace xmlns:inkml="http://www.w3.org/2003/InkML" xml:id="stk236" contextRef="#ctx0" brushRef="#br0">24948 16478 0,'35'0'17,"-35"35"90,35-35-101,-35 34 1,34-34 19,1 0-21,-35 35 82,0 0-70,-35 0-11,35 34 3,0-34-2,-34 0 0,34 0 3,0 69-3,0-69 0,0-1-2,0 1 4,0 69-1,0-69 0,0 35 8,0-36-8,0 1 1,0 0-4,0 0 2,0 0 10,-35-35 52,0 34-59,0-34-6,-34 0 5,-1 0-3,-34 0 3,104-34-1</inkml:trace>
    </iact:actionData>
  </iact:action>
  <iact:action type="add" startTime="254678">
    <iact:property name="dataType"/>
    <iact:actionData xml:id="d237">
      <inkml:trace xmlns:inkml="http://www.w3.org/2003/InkML" xml:id="stk237" contextRef="#ctx0" brushRef="#br0">24809 16617 0,'-35'0'164,"1"0"-150,-1 0-6,0 35 9,0-35 51,35 35-51,-34-35 91,34 34-102</inkml:trace>
    </iact:actionData>
  </iact:action>
  <iact:action type="add" startTime="255312">
    <iact:property name="dataType"/>
    <iact:actionData xml:id="d238">
      <inkml:trace xmlns:inkml="http://www.w3.org/2003/InkML" xml:id="stk238" contextRef="#ctx0" brushRef="#br0">24740 16617 0,'-35'0'154,"0"35"-144,0-35 3,35 35-4,-34-35-2,34 34 1,-70-34-1,35 35 18</inkml:trace>
    </iact:actionData>
  </iact:action>
  <iact:action type="add" startTime="256863">
    <iact:property name="dataType"/>
    <iact:actionData xml:id="d239">
      <inkml:trace xmlns:inkml="http://www.w3.org/2003/InkML" xml:id="stk239" contextRef="#ctx0" brushRef="#br0">21751 12202 0,'0'-35'16,"35"1"86,35 34-95,-36 0 1,36-35 0,34 0-2,0 35 4,1-35-3,-1 35 2,-69 0-1,-1 0 30</inkml:trace>
    </iact:actionData>
  </iact:action>
  <iact:action type="add" startTime="257303">
    <iact:property name="dataType"/>
    <iact:actionData xml:id="d240">
      <inkml:trace xmlns:inkml="http://www.w3.org/2003/InkML" xml:id="stk240" contextRef="#ctx0" brushRef="#br0">21995 11681 0,'0'-35'16,"0"70"7,0-1-15,0 1 0,0 35 0,0-1 1,0-34-2,0 69 0,0-34 1,0-1 0,0 1 0,0-1-1,0-34 2,0 0 6,0 0 7</inkml:trace>
    </iact:actionData>
  </iact:action>
  <iact:action type="add" startTime="257745">
    <iact:property name="dataType"/>
    <iact:actionData xml:id="d241">
      <inkml:trace xmlns:inkml="http://www.w3.org/2003/InkML" xml:id="stk241" contextRef="#ctx0" brushRef="#br0">22620 12306 0,'0'35'37,"0"0"-29,0 34 2,0-34-5,0 0 6,0 0-5,-35-35 16,35 35-14,-34-1 17,34 1-17,-35-35 0,35 35-3</inkml:trace>
    </iact:actionData>
  </iact:action>
  <iact:action type="add" startTime="260517">
    <iact:property name="dataType"/>
    <iact:actionData xml:id="d242">
      <inkml:trace xmlns:inkml="http://www.w3.org/2003/InkML" xml:id="stk242" contextRef="#ctx0" brushRef="#br0">21057 14566 0,'-35'0'23,"0"0"-14,0 35 5,35 0-6,-34-1-1,-1 36 2,35-35-1,0 69 0,0-35 0,0-34 4,0 0-2,35-35 12,-1 0-12,36 0-4,-1 0 2,1-35-2,-1 0 4,35 1-1,-34-36-2,-35 35-1,-1 1 2,-34-1 0,0 0 8,0 0-9,0 1 2,0-1-2,0 0-2,0-35 4,0 36 0,0-1-1,-34 35 14,-1 0-6,0 35-9,-34-35 1,34 69 1,0-69-2,35 70 2</inkml:trace>
    </iact:actionData>
  </iact:action>
  <iact:action type="add" startTime="261288">
    <iact:property name="dataType"/>
    <iact:actionData xml:id="d243">
      <inkml:trace xmlns:inkml="http://www.w3.org/2003/InkML" xml:id="stk243" contextRef="#ctx0" brushRef="#br0">22273 14601 0,'0'35'148,"0"-1"-135,0 1-11</inkml:trace>
    </iact:actionData>
  </iact:action>
  <iact:action type="add" startTime="261528">
    <iact:property name="dataType"/>
    <iact:actionData xml:id="d244">
      <inkml:trace xmlns:inkml="http://www.w3.org/2003/InkML" xml:id="stk244" contextRef="#ctx0" brushRef="#br0">22029 14844 0,'70'0'79,"-35"0"-73,69-69 2,-35 69 0,1-35-1,-1 0 3,1 35-4,34-35 2,-69 35 5,0 0 20</inkml:trace>
    </iact:actionData>
  </iact:action>
  <iact:action type="add" startTime="261884">
    <iact:property name="dataType"/>
    <iact:actionData xml:id="d245">
      <inkml:trace xmlns:inkml="http://www.w3.org/2003/InkML" xml:id="stk245" contextRef="#ctx0" brushRef="#br0">22620 14392 0,'35'0'55,"34"0"-48,-34 35 0,0 0 1,0-35 7,-35 69-5,34-69-3,-34 35 0,0 0-1,0 0 4,0 34-3,-69 35 0,-1-34 1,36-35-1,-1-1 4,0 1 1,70-35 34,34-69-39</inkml:trace>
    </iact:actionData>
  </iact:action>
  <iact:action type="add" startTime="262238">
    <iact:property name="dataType"/>
    <iact:actionData xml:id="d246">
      <inkml:trace xmlns:inkml="http://www.w3.org/2003/InkML" xml:id="stk246" contextRef="#ctx0" brushRef="#br0">23628 14288 0,'0'35'40,"-35"34"-33,35 1 1,-69-1 0,34 1-1,0-1 2,0 1 0,-34-1-1,34-34-3,35 0 3,-35 0 1,35-70 35</inkml:trace>
    </iact:actionData>
  </iact:action>
  <iact:action type="add" startTime="262499">
    <iact:property name="dataType"/>
    <iact:actionData xml:id="d247">
      <inkml:trace xmlns:inkml="http://www.w3.org/2003/InkML" xml:id="stk247" contextRef="#ctx0" brushRef="#br0">23558 14323 0,'35'0'57,"0"69"-43,0 1-6,-1-1 1,1 1-2,-35-35 3,0-1-3,35 1-1,-35 0 26</inkml:trace>
    </iact:actionData>
  </iact:action>
  <iact:action type="add" startTime="262865">
    <iact:property name="dataType"/>
    <iact:actionData xml:id="d248">
      <inkml:trace xmlns:inkml="http://www.w3.org/2003/InkML" xml:id="stk248" contextRef="#ctx0" brushRef="#br0">23211 14740 0,'0'-35'15,"0"0"9,0 1-2,35-1 9,-1 35-22,1-35-2,35 35 2,-36 0-3,1 0 3,35 0-2,-1 0 0,-34 0 8,34 0 2,-34 0-9,0 0 6,0 0-7</inkml:trace>
    </iact:actionData>
  </iact:action>
  <iact:action type="add" startTime="266956">
    <iact:property name="dataType"/>
    <iact:actionData xml:id="d249">
      <inkml:trace xmlns:inkml="http://www.w3.org/2003/InkML" xml:id="stk249" contextRef="#ctx0" brushRef="#br0">23315 11785 0,'-35'0'63,"-34"35"-56,34-1 9,-34 36-8,69-35-3,-35 0 5,35-1-2,0 1 1,-35-35-2,35 70 1,-35-36 6,1 1-5,34 0-2,-35 0 0,0-1 11</inkml:trace>
    </iact:actionData>
  </iact:action>
  <iact:action type="add" startTime="267329">
    <iact:property name="dataType"/>
    <iact:actionData xml:id="d250">
      <inkml:trace xmlns:inkml="http://www.w3.org/2003/InkML" xml:id="stk250" contextRef="#ctx0" brushRef="#br0">22968 11785 0,'0'-35'13,"69"139"49,-69-34-54,104 104 1,-69-105-1,0 70-2,0 35 2,-1-104-1,-34-1 2,35 1-1,-35-35-1,0-1 14</inkml:trace>
    </iact:actionData>
  </iact:action>
  <iact:action type="add" startTime="267891">
    <iact:property name="dataType"/>
    <iact:actionData xml:id="d251">
      <inkml:trace xmlns:inkml="http://www.w3.org/2003/InkML" xml:id="stk251" contextRef="#ctx0" brushRef="#br0">22863 12098 0,'70'0'150,"-35"0"-142,34 0-5,-34 0 6,34 0 0,-34 0-2,0 0 17,0 0 22,-1 0 70,1 0-47</inkml:trace>
    </iact:actionData>
  </iact:action>
  <iact:action type="add" startTime="271660">
    <iact:property name="dataType"/>
    <iact:actionData xml:id="d252">
      <inkml:trace xmlns:inkml="http://www.w3.org/2003/InkML" xml:id="stk252" contextRef="#ctx0" brushRef="#br0">23176 14045 0,'0'0'2,"-104"0"3,0 0 3,-35 0 1,-35 0-2,-69 0 1,104 0-1,-105 0 2,105-35-2,-69-35-2,138 1 5,-34-36-1,35 36-1,-1-35-1,1-105 2,34 0-4,0 70 3,1 0 1,-1-34-4,0 68 3,35-34 2,0 70-3,0-36 2,0 36-3,0-1 2,0-34-1,35-35 2,34-104-2,35 34 1,-34 70 3,-1-104-7,-34 138 2,0-138 2,34 35 3,-34 68-5,0 36 3,-35 0-2,0 34 0,35 36 1,-1-1 0,1 0 8,0-34 0,-35 34-10,35 0 2,-35 0 0,34-104 0,-34 104 0,35-69-1,0 0 1,0 34 1,-1-34-2,1 35-1,0-1 2,0-34 1,34-1 0,-34 1-2,-35 35 0,35-36 1,-35 36-1,34-1 2,-34 1-3,35-36 3,0 36-2,0 34 2,-35-34-4,0 34 3,34 35 2,-34-35-3,0 0 1,0 1 8,0-1-3,0 0 11,0 0 15,0 1-16,0-1 25,35 35-10,0 0-32,34 0 12,1 0-10,-35 0-2,34 0 0,1 0 3,69 0-2,-35 0 2,0 0-2,0 0 1,-69 69 2,0-69-7,-35 35 6,35-35-1,-1 70 1,1-36-1,0 36 0,0 34-1,34 0 0,-34 1 2,0-1-2,-1-34 0,1 69 2,-35 34-1,0 1 0,0-35 0,35 35-2,-35-104 2,35 34-1,-35 35 2,69 104-2,-34-104 0,-35-34 1,35-1-1,-35 0 2,0 35-2,0-34 2,0-36-1,0 70 0,0-104-1,0 69 0,0 0 1,0 1 0,0-36-1,0 1 1,0-1 1,0 1-3,0-1 0,-35 1 3,-35 34 0,1-34 0,-35 104-2,-1 34 1,1-69-1,69-35 0,1 36 0,-1-36 1,-35 0-1,70-69 3,-34 69-2,-1-69 0,0 34 0,-34 1-1,-1-35 1,1 34-1,-1-34 2,1 0-2,34 0 2,-35-1-1,36 1-4,-1 35 5,0-70-1,0 69-2,1-69 4,-1 35-2,-35 0-1,36-1 1,-1 1-1,0-35 0,0 35 0,1-35 3,-36 0-2,35 0 0,1 0-4,-1 0 6,0 0-3,0 0 1,1 0 0,-1 0 0,0-35 0,-34-34-1,34-1 1,-69 1 0,34-70 2,-34 69-3,-35-139-2,35-34 4,34 35-1,36 103-1,-36-103 2,35-1-2,1 174 1,-1-139 0,0-69 1,35 174-5,-35-36 3,35 36 3,-34-140-1,34 140-3,-35-36 2,35 1 1,0 0-2,0 0 0,0-1 0,0 1 1,35 34 0,-1-34 1,-34 69-2,0 1-1,0-36 3,0 35-1,35-34 0,-35-1 0,0-34 0,35 0 0,-35-1 0,0 1-3,0 69 3,35-34 0,-1-35 1,1 34-3,-35-34 3,35 34 1,0 35-5,-35 1 3,0-1-1,0 0 1,0 0 8,0 1-7,0-1-4,0 0 19,34 0 7,1 35-24,-35-69 1,35 34 1,-35 0-1,34 1 0,1-1 0,0-35 0,0 70 5,-1-35 3,1 35 9,0-34-11,0 34 0,-1 0-5,36 0-2,-35 0 2,34 0-3,1 0 3,34 0-1,-35 0 0,-34 0 0,0 0 8,0 0 14,-1 0-1,1-35 19,0 35 52</inkml:trace>
    </iact:actionData>
  </iact:action>
  <iact:action type="add" startTime="285353">
    <iact:property name="dataType"/>
    <iact:actionData xml:id="d253">
      <inkml:trace xmlns:inkml="http://www.w3.org/2003/InkML" xml:id="stk253" contextRef="#ctx0" brushRef="#br0">22655 13210 0,'-35'0'6,"-34"0"1,-1 0 2,-69-35-1,35 1 0,-35-1-2,35 0 3,-35-34-1,34-36-1,-34 1 0,105 35 2,-36-1 0,-34-34-3,0-35 3,69 104-4,-34-69 5,-1-70-2,70 35-1,-69-70 0,69 35 1,0 1 1,0 34-1,0-1-3,0 1 3,34-34 0,-34 34 0,0 0 0,0 34 0,35-103-1,-35-1 1,35 35 0,34-69-2,-34 34 3,34 1-1,36-1 0,-71 105 1,1-35-2,-35 69 0,35 1 1,-35-1 0,35 1-2,-35-1 4,34 1-2,1-1-2,0 1 1,-35-1 2,35 1 0,34-1-2,-34 1 1,0 34 0,34-70-2,-34 71 1,69-1 2,-69-35-1,34 36-1,1 34 1,-35-35 0,-1 35-1,1 0 0,0 0 1,0 0 1,34 0-3,-34 0 3,34 69-1,105 36 1,-70-1-3,35-34 2,-34 34-2,34-35 3,-35 36 0,35-1-2,-104-35 2,34-34-2,-34 35 0,34-36 1,-34 36 0,0 0 0,-35-36 0,69 36-1,-34 34-2,0 105 5,-35-105-3,0-69 2,35 173-2,-35-103 1,0-1 1,0 0-3,0-34 1,0 34 2,0 0-1,0-69 0,0 69 0,0 1 0,0-1-1,0 0-1,-35-34 3,0-35-2,0 69 3,-34-35-2,69 1-2,-35-35-1,35 34 5,-35 1-4,1 69 3,34 0 0,-35 35 0,0-35-3,35-35 2,-35-35-1,1 1-1,34 34 4,-35-104-2,35 35 0,0 0 38,-35 0-39,35-1 2,-35-34-2</inkml:trace>
    </iact:actionData>
  </iact:action>
  <iact:action type="add" startTime="286720">
    <iact:property name="dataType"/>
    <iact:actionData xml:id="d254">
      <inkml:trace xmlns:inkml="http://www.w3.org/2003/InkML" xml:id="stk254" contextRef="#ctx0" brushRef="#br0">20883 11646 0,'-35'-35'14,"-34"35"0,34 0 4,0 0-11,-34 0 10,34-35-10,-35-34-2,-34 34 3,35-34 1,34 34-1,-69-35-2,34-69 3,1 70 0,-1-105-2,1 104-1,69 1 2,-35-35 0,35 34 0,0-34 0,0 69 0,0-69-2,0 34 4,0 35-4,0-34 2,0 34 1,0-34-2,0-1 7,0 1-6,0 34 2,0 0-3,0-35 0,35 1 2,-1 34-2,-34 0 1,35 1-2,-35-1 2,35 35 0,-35-35 9,35 35 13,-1-35-23,1 35 2,35-34 6,-36 34-6,36-35-3,-35 35 0,34-35 3,-69 0 38,35 35-40,0-34 1,-1-1 0,1-35 2,0 36-4,34-36 0,-69 35 12,35 0-4,-35 1 33,0-1-31,0 0-1,35 35 8,-35-35-16,0 1 31,35 34-13,-1 69 4,1 35-22,35-34 2,-70 69 1,69 35-4,-34-35 3,34 104-3,-34-138 3,35 277-2,-1-243 1,0 104 0,-69-138-1,35-1 1,-35 104-1,0-34 0,0 35 1,0-70 2,0-35-3,0 0 0,0 36 2,0-1-2,0-35-1,0 35 3,0-35-1,0 35 0,0 35 0,-35-70-1,1 1 1,-1-1 0,35-35-1,0-34 1,-35-35 0,35 35-1,-34 0 22,34 0-3,-70-35 4,35-35-21,-34-70-3,-1 71 5,1-105-4,-70 34 1,104 36-3,-69-1 4,69 1-1,0 34-1,1-34 1,-36-1 1,35 0-2,1-103 2,-36 68-2,35 36-1,35-70 3,-69-139-1,34 69-1,0-173 0,1 208 1,34 104 0,-35-103 0,35 68-1,0 1 1,0 34 0,0 1-1,0-1 1,0 1-1,0-1 2,0-34-3,0 35 2,0 34 1,35-35-2,-35-34 2,0-35-3,34 69 1,-34 1 1,35-70 1,-35 69 0,35 70-3,-35-69 3,35-1 5,-1 35 1,-34 1-7,0-1-1,35-35 4,0 1-6,-35-1 3,35 1 0,-35 34 0,34-69 0,1 69 0,-35 0 0,35 0 0,-35 1 44,35 34-43,-35-35-1,34 35 0,-34 35 114,35-1-110,-35 1-5,0 70 2,35-71-7,0 1 6,-1 35 3,-34-1 4,0-34-8,35 0 7,-35-1 11,0 1-19</inkml:trace>
    </iact:actionData>
  </iact:action>
  <iact:action type="add" startTime="289745">
    <iact:property name="dataType"/>
    <iact:actionData xml:id="d255">
      <inkml:trace xmlns:inkml="http://www.w3.org/2003/InkML" xml:id="stk255" contextRef="#ctx0" brushRef="#br0">24218 7057 0,'0'-35'18,"35"1"-13,0 34 11,34-35-7,-34 35-2,0 0-1,0 0 2,34 0 8,-34 0 6,0 0-6,-1 0-8,1 0 30,-35 69-14,0 1-8,-104 69-6,69-35-5,-69 1 2,69-36 4,-34 1-5,-1-1 2,35-34 1,1 0-3,-1-35 10,70 0 109,69 0-120,-35-35 3,70 35 3,-69-35-3,69 0-3,-70 1 3,-34-1-1,35 0 0,-36 35 1,-34-35 7</inkml:trace>
    </iact:actionData>
  </iact:action>
  <iact:action type="add" startTime="295877">
    <iact:property name="dataType"/>
    <iact:actionData xml:id="d256">
      <inkml:trace xmlns:inkml="http://www.w3.org/2003/InkML" xml:id="stk256" contextRef="#ctx0" brushRef="#br0">24045 13002 0,'-35'0'63,"0"0"-55,35-70-1,-34 35 1,34-34-2,-35-70 3,35 69-1,-35-173-1,0-35 0,1 34 1,-1-34 1,0 70 0,0-36-2,35 175 0,0-70 0,0 0 1,0 35 1,0 34-2,0-34 0,0 69 1,0-35 1,0 36-4,35-1 4,-35-69-2,0 69 2,0 0-2,0 0 1,0 1 0,0-1-1,0 0 1,35 0 0,-35 1-1,0-1 1,35-35 1,-35 35-1,0-34-3,0-35 3,0-1 1,0 36-3,0 34 3,0 0-1,34-34 1,-34 34-3,35 0 2,-35 1-1,0-36 10,0 0-9,0 1 0,0-1-1,35-34-1,-35 35 4,35-36-5,-1 36 3,-34 34 10,0 0-13,0 0 3,35 1 8,0-36 1,0 70-8,-35-35-3,0 1 0,69-36 2,-69 35 0,35 1 0,-35-1 0,34 0 9,1 35-12,-35-35 12,35 35-10,0-34 10,-35-1-10,34 35-1,1 0 2,0 0 9,0 0 7,34 35-10,-34-1-7,34 36 2,1-70-2,-35 104 2,34-69-2,1 0 2,-36 34-2,36-34 0,-35 34 1,34-34-1,-34 35 1,0-35 2,-1-1-5,1 36 2,-35-35 0,35-1 2,0 36-1,-1-35 0,1 34 0,0 1-1,0-1-1,-1-34 2,1 35 0,0 34 0,0-69 0,-35-1 0,0 36 0,0 34-2,34 0 2,1 1 1,-35-71-2,0 106 1,70 33 0,-70-34 0,0 35-2,34-69 2,-34-71 0,0 71 0,0-1 0,0 0 0,0-34 0,0-1-2,0-34 3,0 34-2,0 1 1,0 0 0,0-1 0,0-34 0,0 34 0,0 1-2,0-1 2,0 36 2,-34-36-3,-1 1 1,35-1 1,-35 1-5,35-1 5,-35 1-2,1 34 1,34-69 0,-35 69 0,0-34 1,0-36-1,-34 36-3,69 0 5,-35-70-4,0 69 6,35-34 3,-34-35-1,34 35 18,-35-35-18,35 34-1,-35 1 2,0-35-11,1 0 35,34 35-31,-35-35-1,-69 0 7,69 0-3,-35 35-5,36-35 1,-1 0 6,0 0 43,0 34-41,1-34 1,-1 0-3,0 0 28,0 35-27,1-35 10,-1 0-8,0 0 14,0 0-14,35 35-9,-69 0 0,34-35 1,0 0 0,1 0 0,-1 0 16,0 0 30,0 0-31</inkml:trace>
    </iact:actionData>
  </iact:action>
  <iact:action type="add" startTime="297999">
    <iact:property name="dataType"/>
    <iact:actionData xml:id="d257">
      <inkml:trace xmlns:inkml="http://www.w3.org/2003/InkML" xml:id="stk257" contextRef="#ctx0" brushRef="#br0">22898 13627 0,'-35'0'39,"1"0"-31,-1 0-1,0 0 2,-34 0-1,-36-34 0,1-36 0,35 1-2,-1 34 3,-34-35-2,69 36 2,35-1-2,-69 0 2,34-35-2,-35-34 0,1 35 8,34-1-7,0-69 0,-34 70 0,-1-1 0,70 1-2,-104-36 3,104 1-3,-69 34 5,34 1-6,-69-1 4,34-34 1,35 69-7,35-34 9,-34 34-5,-1-35 0,0 1-1,35-1 3,-34-34 0,-1 0-1,0 34-2,35 1 1,-35-1 1,1-34 2,34 0-4,-35 34 2,35-34-1,0-35 1,0 35 0,0-35-1,0-140 0,0 210 3,0-140-2,0 70 0,0 0-3,0 0 3,0 70 1,0-36-2,35 71 1,-35-1 0,0 0 14,0 0-15,34 1 2,-34-36 0,35 0-3,0 1 3,0-35-2,34 34 2,-69 1-3,69-1 3,1-34-2,34-1 1,0 1 2,1 0-2,-1 34-5,-69 1 6,-1 34 0,36-34-1,-35 34 14,-1 35-15,1 0 33,0 0-25,0 0-8,-1-35 2,36 35-2,-35 0 1,-1-35 0,36 35 1,-35 0-4,34-34 3,-34 34 0,34-35 1,-34 35-1,0 0-2,0 0 4,34 0 4,-34 35 1,-35-1-6,35 1-2,-1 0 2,36 0-4,-1-1 3,-34 1 2,35 0-2,-36 0-3,36 34 5,-35-69-2,-1 35-2,1 0 1,0-1 3,-35 1-3,35 35 1,-1-36-1,1 1 1,0 35-1,0-1 1,-1-34-1,1 35 1,0-1 1,0-34-2,-35 34 2,34-34-1,-34 0-4,35 34 5,-35 1 0,35 0-2,-35-36 1,0 1-1,0 69 1,0-34 0,0-1 0,0 1-1,0-35 2,0 34-1,0 1 1,0-1-2,0 1-2,0-1 4,0 1-1,0-1-1,0 36 0,0 34 3,0-70-1,0 36-6,0 34 5,0-70 2,0 35-2,0-34 0,0 34-1,-35 0 0,35-69 1,-35 70 0,35-36-1,-34 140 0,-1-105 2,0 35 1,0-70-3,35 36-1,0-36 3,-34 36-2,-1-1 1,35-35-1,0 1 9,-35-35-9,0 34 0,35-34 1,0 0 0,0 0 1,-34 34-2,34-34 2,0 0-2,0 34 0,-35-34 8,0 34-7,35-34 1,0 0-1,-35 34-1,1 1 7,34-35-5,-35-35-2,35 34 1,0 1 0,-35-35 1,35 35-3,0 0 1,-35 0 10,35-1-1,-34-34 20,34 35-27,-35-35 8,35 35-5,-35-35 14,35 69 59,-69-69-78,69 35 2,-35-35-1</inkml:trace>
    </iact:actionData>
  </iact:action>
  <iact:action type="add" startTime="303624">
    <iact:property name="dataType"/>
    <iact:actionData xml:id="d258">
      <inkml:trace xmlns:inkml="http://www.w3.org/2003/InkML" xml:id="stk258" contextRef="#ctx0" brushRef="#br0">12683 13627 0,'34'0'125,"1"0"-114,35 0-4,-1 0 3,35 0-3,-34 0 2,-1 0-1,35 0 0,-34 0-2,-1 0 1,-34 0 1,69 0 0,-69 0 1,35 0-1,-36-34 0,36 34-3,-1 0 4,1 0-2,-1 0 10,36 0-9,-1 0-2,-35 0 2,1 0-1,-35 0 1,34 0 1,1 34-1,-36-34 0,1 0 0,0 0-4,0 35 5,-1-35 0,1 0 7,0 0-9,0 0 2,-1 0-2,1 0 8,0 35-7,0-35 1,-1 35 6,1-35-7,0 0-3,0 0 3,-1 0 0,1 0 0,0 0 1,0 0-2,-1 0 2,36 0 5,-35 0 1,-1 0-6,1 0-3,35 0 4,-36 0 4,1 0 3,0 0-12,0 0 5,-1 0-3,1 0 0,0 0 1,-1 0 7,36 0-7,-70-35 1,35 35-1,-1 0-3,1 0 12,0-35 5,0 35 336</inkml:trace>
    </iact:actionData>
  </iact:action>
  <iact:action type="add" startTime="305632">
    <iact:property name="dataType"/>
    <iact:actionData xml:id="d259">
      <inkml:trace xmlns:inkml="http://www.w3.org/2003/InkML" xml:id="stk259" contextRef="#ctx0" brushRef="#br0">24323 8448 0,'0'0'2,"-35"-70"1,35 35 4,0 1 1,-35-36 2,35 35-5,0 1 13,0-1-10,0 0 4,35 35-3,0-35 0,-1 35 6,1 0-6,35 0-3,-36 0 2,36 0 0,-1 0-1,1 0 1,-1 0 1,-34 0-2,0 0 0,0 0 8,-1 0-7,-34 35 0,35-35 1,-35 35-1,35 0-2,-35-1 10,35 1 0,-35 0-8,34 0-2,-34 34 1,0-34 2,0 34-2,0 1 1,0 69 1,-34 0-1,-1-35 0,0 35-4,0-69 5,-34 34 0,-1 35 0,-34-69-2,35-1 0,34 1 2,-35-35 0,36-35 2,-1 0 15,35-35-18,-70 0-4,36-34 5,-71-1 0,71-34-1,-36 34-1,36-34 2,-1 69 0,0-34-2,35 34-2,0 0 12</inkml:trace>
    </iact:actionData>
  </iact:action>
  <iact:action type="add" startTime="306574">
    <iact:property name="dataType"/>
    <iact:actionData xml:id="d260">
      <inkml:trace xmlns:inkml="http://www.w3.org/2003/InkML" xml:id="stk260" contextRef="#ctx0" brushRef="#br0">22620 9525 0,'0'0'3,"0"35"0,-35-35 5,35 35 0,-34-35-1,-1 0 46,-35 0-42,36-35-6,-1 0 5,-35 35-7,36 0 8,-1 0-4,0-34 0,0 34 1,35-35 0,-34 0 1,34 0-3,-70 1 2,35-36-2,1 1 4,-1-1-2,35 35-2,-70-34 2,70-36-1,-34 36 0,-1-1 3,0 1-3,35-1 0,0-34 2,-35 104 0,35-70-2,-34 1-1,34-1 2,0 36 0,0-1 0,0 0-1,0-69 3,0 69-3,0 0-1,0 1 1,0-36 11,34 35-10,1 1-1,0-1 1,69 0-1,-34-35-1,34 1 4,-35 69-4,36-35 3,-1 35-1,-35 0-1,36 0-1,34 0 5,-35 0-6,35 0 6,-70 0-4,1 0 1,-1 0 0,-69 35-4,35 0 6,0-35 13,-35 34-14,35 1-1,-1-35-2,-34 70 1,35-70 2,-35 69-1,35 1-2,0-35 4,-35-1-2,0 36 0,0-1 6,0 36-6,0-36 0,0 1-1,0 34 2,0 0-1,0-34-2,-35 34 2,0-34-2,35 34 4,-35-35-2,1 1 0,-1-35 0,0 0-1,-34 34 0,-1 1 2,-69 34-2,104-104-1,-69 69 4,35-34-2,-1 0-4,35-35 13,35 35-8,-34-35-1,-1 0 0,0 0 6,-34 0-6,69-35 0,-35 35-1,-35 0 2,70-35 7,-34 0-3,-1 35-4,35-34 6,-35 34-7,35-35 8,-35 35-9</inkml:trace>
    </iact:actionData>
  </iact:action>
  <iact:action type="add" startTime="308702">
    <iact:property name="dataType"/>
    <iact:actionData xml:id="d261">
      <inkml:trace xmlns:inkml="http://www.w3.org/2003/InkML" xml:id="stk261" contextRef="#ctx0" brushRef="#br0">24080 7718 0,'34'0'31,"-34"69"-25,0 1 5,0 34 3,-34 35-5,-1 35-2,-35 69 0,-69 1 2,139-105-3,-69 69 1,34 70 2,0-69 0,35-35-1,-34-105-4,34 140 4,0-105 2,0 0-3,0 1 2,0-36-2,0 36 1,0-1-1,0 0 1,0 35-2,0 0 4,0 0-2,-35 70-1,35-70 0,0 0 0,0-70 2,0 70-2,0-34 2,0-36-2,0 70 2,0-34-2,0-1 0,0-35-1,0 36 4,0-1-3,35 0 1,-35-34 1,34-1-1,1 1-3,-35-1 3,70-34 1,-36 0-2,1 34 1,0-34 1,0 35-1,-1-70 0,1 35-3,35-35 12,-1 0-9,0 0 0,1 0-1,34 0 1,-34 0-1,-1-35-1,-34 0 3,0 0 0,-1 0-1,1 35-1,-35-34 2,35 34-5,-35-70 6,69 70-2,-69-35 0,35 1-1,0-1 1,-35-35 1,0 1-5,35-1 6,-1-34-3,1 0 3,-35-1-4,70-34 1,-36 70 1,-34-1 0,35 1-1,-35-1 0,35 1 2,-35-1-1,0 1 1,35-36-2,-35 71 1,0-105-2,0-35 3,0 70-3,34-70 2,1 0 2,0 0-2,-35 0-2,35 105 2,-35-36 0,0 36-1,0-70 1,0 69 1,0 1-3,0 34 4,0-69-4,0-1 1,0 36 2,0-35-1,0 69 0,0-35 0,0 36 0,0-1-3,0 0 3,0-34 1,0 34-1,0 0-2,0-34 2,0-1 2,0-34-5,0 34 3,0 35 1,0-34-1,0-35 0,0 34-1,0-34 0,0 69 0,0-35 2,0 36-2,0-71 1,-35 71 1,35-1 6,0 0-9,-35 0 18,35 1 1,-35-1-12,35 0-6,-34 35 2,-1-35 0,-35 35-2,36-34 8,-1 34-7,35-35 0,-35 35 53,0 0-44,1 0-11,-1 0 10,0 0-1,35 35 18,-35-35-26,1 0-1,-1 0 2,0 34 1,0-34-2,1 35 1,-1-35 7,0 35-8</inkml:trace>
    </iact:actionData>
  </iact:action>
  <iact:action type="add" startTime="311799">
    <iact:property name="dataType"/>
    <iact:actionData xml:id="d262">
      <inkml:trace xmlns:inkml="http://www.w3.org/2003/InkML" xml:id="stk262" contextRef="#ctx0" brushRef="#br0">16470 13627 0,'69'0'135,"70"0"-128,35 0-1,35 0 1,-1 0 0,35 0 1,-34 0 0,-35 0 0,-35 0-2,-35 0 2,-69 0 0,-1 0-1,1 0 38,0 0-11,0 0-20</inkml:trace>
    </iact:actionData>
  </iact:action>
  <iact:action type="add" startTime="314824">
    <iact:property name="dataType"/>
    <iact:actionData xml:id="d263">
      <inkml:trace xmlns:inkml="http://www.w3.org/2003/InkML" xml:id="stk263" contextRef="#ctx0" brushRef="#br0">16713 14879 0,'0'0'1,"70"-35"103,69 0-99,-35 1 1,174 34 4,-70-35-4,140 35 2,-105-35 0,243 35 0,-381 0 1,103 0-5,-69 0 5,-104 0 0,0 0-1</inkml:trace>
    </iact:actionData>
  </iact:action>
  <iact:action type="add" startTime="315932">
    <iact:property name="dataType"/>
    <iact:actionData xml:id="d264">
      <inkml:trace xmlns:inkml="http://www.w3.org/2003/InkML" xml:id="stk264" contextRef="#ctx0" brushRef="#br0">23836 10846 0,'0'-34'5,"0"-1"13,0-35-14,0 36 5,0-36-1,0 1 0,0-1-2,35 0 3,0 1-3,-35-1 3,0 1 0,0-1-1,0 1 0,0 34-2,-35-69 2,35-1 0,-35 36-1,-34-35 0,-1 34 3,1-34-1,-35 34-2,34 36-3,-34-71 6,69 71-1,-104-1-2,-35-35 1,70 35 0,35 35-1,-36-34 0,71 34 1,-36 0-2,1 0 4,-36 0-1,1 0-2,0 0 1,34 34-3,36 1 4,-1-35-1,0 35 0,0 35-2,1-1 3,-1-34-1,0 34 1,35 36-5,-69-36 6,-1 70-1,35-69-2,-69 34 1,69 70-1,-69-70 1,0 105-2,0-105 3,104-34-2,-70 69 1,36-105 0,34 71 1,0-71-5,-35 1 5,35 0 0,0 34-1,0-34 7,0 0-7,0 0 0,0 34-2,0-34 10,35 0 1,-35 0-10,34-1 1,36 1 7,-36 0-9,1-35 3,69 0-1,-34 0 1,69 35-1,-35-35-4,-69 0 6,104 0-3,0 0 2,-35 0-2,-34 0 1,34 0 1,-35 0-3,36 0 2,-1 0-1,0 0 1,-34-70 1,-1 35-1,1 1 0,-1-36-3,-69 35 3,35 0 1,0 35-2,34 0 0,-69-34 3,35 34-3,0 0 0,-1 0-1,36 0 4,-70-35-3,0 0 10,35 0 5,-35 1-7,34-1 9,-34 0-15,0 0 5,35 35 2</inkml:trace>
    </iact:actionData>
  </iact:action>
  <iact:action type="add" startTime="318256">
    <iact:property name="dataType"/>
    <iact:actionData xml:id="d265">
      <inkml:trace xmlns:inkml="http://www.w3.org/2003/InkML" xml:id="stk265" contextRef="#ctx0" brushRef="#br0">12995 15991 0,'35'0'115,"69"35"-109,0 0 0,140 0 2,-140-1 4,70-34-7,-35 35 4,-70-35-1,35 0-3,35 0 2,-69 0 3,-1 0-2,1 0-1,-35 0 2,-1 0 5,1 0 2,0 0 0,0 0-8,-1-35 4,71 35-2,-36 0-2,35 0-1,1-34 2,-1-1-1,0 35-1,-34-35 0,-1 35 1,1 0-1,-36 0 2,1 0-1,0 0-1,0 0 2,-1 0-3,1 0 2,0 0 15,-1 0-7,1 0 46,0 0-56,0 0 12,-1 0-12,1 0 12,0 0-11,0 0 23</inkml:trace>
    </iact:actionData>
  </iact:action>
  <iact:action type="add" startTime="320293">
    <iact:property name="dataType"/>
    <iact:actionData xml:id="d266">
      <inkml:trace xmlns:inkml="http://www.w3.org/2003/InkML" xml:id="stk266" contextRef="#ctx0" brushRef="#br0">23871 13002 0,'0'-35'8,"-69"35"7,-1 0-9,-69 0 3,0 0-3,70 0 3,-140 0 0,35 0-2,70 0 2,-104 0-3,-36 0 2,105 0-1,-104 0 2,-35 0-2,0 0 2,35 0-3,174 0 2,-36 0-1,36 0 2,-1 0-1,36-35 8,-1 35-9,-35-69 1,1 34-1,34 35 1,0-35 1,-34 0-2,-1 35 1,70-34 0,-34 34-3,-1-35 4,35 0 15,-35 35-17,35-35 2,0-34-3,0 34 2,0 0-2,0-34 3,0 34 0,0 0-1,0 0 0,35-69-2,-35 69 2,69-34-1,-34-1 2,35 1-1,-36-1-1,36 1 2,-1-36-3,-34 105 1,0-34 1,0-1 1,34 0-1,-34-34 0,0 69 0,34 0-3,1-35 11,-1 0-8,35 35 0,70 0 0,-35-35 1,0 35-2,0-34-1,-35 34 3,70-35-2,-105 35 2,36 0-2,-36-35 1,1 35 0,-36 0-1,36 0-1,-35 0 4,-1 0-3,1 0 2,0 0 6,34 0 0,-34 0-8,35 0 0,-1 0 3,1 35-2,-1-35 0,1 35-4,-36-35 6,36 34-2,-1 1 0,1-35-1,-35 35 1,69-35 1,-69 35-3,34-35 2,-34 0-1,34 0 1,-34 0 1,-35 34-1,35-34-1,0 0 7,-35 35-5,34 0-2,1 0 17,0-35-11,-35 69-3,0-34 6,35 34-8,-35 1-1,0 34 8,0-34-8,0-1 1,0 1 1,0-1-1,0 1 0,0-35-1,0 34-1,0 36 3,-70-36-1,35 1 0,-34-36-2,34 71 4,-34-71-1,34 36-4,0-70 2,0 35 2,1-35-1,-36 69 0,35-34 9,1-35-13,-1 35 5,-69-1-1,34 1-1,1 0 1,34-35 1,0 35-1,0-35 6,1 0 79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3:37:15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00">
    <iact:property name="dataType"/>
    <iact:actionData xml:id="d0">
      <inkml:trace xmlns:inkml="http://www.w3.org/2003/InkML" xml:id="stk0" contextRef="#ctx0" brushRef="#br0">5281 2955 0,'35'0'83,"35"0"-73,-1 0-2,35 0 0,35 0-1,-69 0 1,104 0 1,69 0-3,139 0 3,-173 0-3,208 0 3,-1 0-1,36 0 1,208-35-1,-277 1-4,-105 34 5,34-35-2,70-35 2,-138 70-1,-36 0 0,-34 0 1,-35 0-2,-70 0-2,70 0 3,-104 0 1,0 0-1,0 0 0,-1 0 0,1 0 20,0 0-3,0 0-11,-1 0-5,36 0-1,-1 0-1,-34 0 0,35 0 3,-36 0-2,71 0-3,-1 0 3,-35 0 1,1 0 0,-1 0-2,1 0 1,-1 0-1,36 35 1,-36-35 0,1 35-2,-36-35 3,36 0-1,-1 0 1,1 0-2,-35 35-1,-1-35 2,1 0 8,0 0 7,0 0-17,-1 0 9,1 0-6,-35 34 31</inkml:trace>
    </iact:actionData>
  </iact:action>
  <iact:action type="add" startTime="25082">
    <iact:property name="dataType"/>
    <iact:actionData xml:id="d1">
      <inkml:trace xmlns:inkml="http://www.w3.org/2003/InkML" xml:id="stk1" contextRef="#ctx0" brushRef="#br0">3127 5632 0,'0'-35'88,"0"0"-52,35 35 9,0-34-36,34 34-2,1 0 2,34 0-2,0 0 2,-34 0-5,34-35 4,-35 35 1,-34 0-2,0 0 9</inkml:trace>
    </iact:actionData>
  </iact:action>
  <iact:action type="add" startTime="26623">
    <iact:property name="dataType"/>
    <iact:actionData xml:id="d2">
      <inkml:trace xmlns:inkml="http://www.w3.org/2003/InkML" xml:id="stk2" contextRef="#ctx0" brushRef="#br0">14281 5493 0,'69'-35'104,"1"35"-92,-1 0-8,70 0 2,0 0 2,0 0-2,139 0 4,-173 0-3,138 0 1,-35 0-1,-34 0 0,34 0 2,-103 0-2,34 0 2,69 0-1,-104 0 0,1 0 0,-1 0-3,0 0 5,-34 0-3,-36 0 0,1 0 1,35 0 1,-36 0-3,1 0 10,0 0-7,0 0-2,34 0 0,-34 0 1,34 0 0,1 0-1,-1 0 1,36 0-1,-36 0 1,1 35 1,-1-35-1,-34 0-1,69 35-1,-69-35 3,34 0-1,-34 0 0,0 0-1,0 0 9,-1 0-10,-34 34 2,35-34 9,0 0-3,0 0 3,-1 0-3,-34 35 2,35-35 23,0 0-2,-35 35-28</inkml:trace>
    </iact:actionData>
  </iact:action>
  <iact:action type="add" startTime="28039">
    <iact:property name="dataType"/>
    <iact:actionData xml:id="d3">
      <inkml:trace xmlns:inkml="http://www.w3.org/2003/InkML" xml:id="stk3" contextRef="#ctx0" brushRef="#br0">19145 5875 0,'35'0'71,"35"-34"-62,34-1-2,-35 35-3,105-70 5,-70 70 0,1 0-3,-1 0 2,-35 0 2,-34 0-4,0-35 1,0 35 0,34 0 2,-34 0 7,34 0 0,-34 0-9,0 0 0,0 0 7,-1 0 89</inkml:trace>
    </iact:actionData>
  </iact:action>
  <iact:action type="add" startTime="30071">
    <iact:property name="dataType"/>
    <iact:actionData xml:id="d4">
      <inkml:trace xmlns:inkml="http://www.w3.org/2003/InkML" xml:id="stk4" contextRef="#ctx0" brushRef="#br0">19667 5562 0,'34'0'97,"36"0"-89,-1 0-3,-34 0 8,69 0-6,-69 0 8,0 0 1,0 0-2,-1 0-5,1 0 15</inkml:trace>
    </iact:actionData>
  </iact:action>
  <iact:action type="add" startTime="32202">
    <iact:property name="dataType"/>
    <iact:actionData xml:id="d5">
      <inkml:trace xmlns:inkml="http://www.w3.org/2003/InkML" xml:id="stk5" contextRef="#ctx0" brushRef="#br0">19736 4415 0,'-35'0'16,"1"35"-1,34 0-5,-35 69-5,35-34 0,0 69 5,0-105-1,0 140-2,0-35 1,0 35-1,0-139 2,0 69-2,35 0-1,-35-34 2,0-1 0,34 1 2,1-35-3,0 0 0,0-1 0,-35 1 1,34-35 0,1 0 38,0 0-38,0-35 8,34-34-1,-69 34-8,35-35 0,-35-34 2,35-35-2,-35 35 1,0-70 1,0-35-1,0 70-2,-35-69 1,-35 69 2,36 34-1,34 1 0,-35 0 1,0 34-3,0 36 9,1 34-8,-1 0 118,35 34-117,-70 1 1,70 0 0,-34 0-7</inkml:trace>
    </iact:actionData>
  </iact:action>
  <iact:action type="add" startTime="37428">
    <iact:property name="dataType"/>
    <iact:actionData xml:id="d6">
      <inkml:trace xmlns:inkml="http://www.w3.org/2003/InkML" xml:id="stk6" contextRef="#ctx0" brushRef="#br0">10598 6814 0,'34'-35'64,"36"35"-55,-35 0-5,104 0 6,69-35-3,-34 35 4,278 0-6,-70 0 0,-139 0 4,209 0 0,-35 0 0,-174 0-4,104 0 4,-69 0-3,-173 0 2,103 0 1,-69 0-1,-35 0-1,1 0 2,-1 0-1,-69 0 0,-1 0 13,1 0 66</inkml:trace>
    </iact:actionData>
  </iact:action>
  <iact:action type="add" startTime="38712">
    <iact:property name="dataType"/>
    <iact:actionData xml:id="d7">
      <inkml:trace xmlns:inkml="http://www.w3.org/2003/InkML" xml:id="stk7" contextRef="#ctx0" brushRef="#br0">15532 7057 0,'0'-35'93,"35"35"-85,-1-34-3,36 34 4,-1 0-2,1 0 2,34 0 0,0 0-2,0 0 1,1 0-2,-36 0 2,35 0 1,-34 0-2,-1 0 0,-34 0 2,35 0 0,-36 0-5,1 0 3,0 0 2,0 0 8,-1 0-2,1 0-8</inkml:trace>
    </iact:actionData>
  </iact:action>
  <iact:action type="add" startTime="47016">
    <iact:property name="dataType"/>
    <iact:actionData xml:id="d8">
      <inkml:trace xmlns:inkml="http://www.w3.org/2003/InkML" xml:id="stk8" contextRef="#ctx0" brushRef="#br0">12231 8343 0,'0'-34'123,"69"34"-115,1 0 0,34-35-1,35 35-1,0 0 3,-69 0-4,68 0 5,71-35-2,-140 35-1,36 0 0,-1 0 1,-35 0 1,-34 0 0,0 0-4,0 0 2,-1 0 0,1 0 27,0 0-21,0 0-4,-1 0 0,1 0 6,0 0-7,0 0 0,-1 0 6,1 0-7,0 0 1,34 0-1,-34 0 4,35 0-7,-1 0 5,-34 0-2,34 0 3,1 0-2,-35 0-1,34 0 0,-34 0 1,0 0-1,-1 0 1,1 0-1,0 0 10,34 0-1,-34 0-1,0 0 0,0 0-9,-1 0 4,1 35-1,0-35-4,0 0 2,-1 0 11,1 0-11,0 0 2,0 0 5,-1 0-6,1 0-1,35 0 0,-36 0 2,1 0 0,0 0-2,0 0 16,-1 0-16,1 0 1,35 35 8,-36-35-2,1 0 18,0 0 230</inkml:trace>
    </iact:actionData>
  </iact:action>
  <iact:action type="add" startTime="49254">
    <iact:property name="dataType"/>
    <iact:actionData xml:id="d9">
      <inkml:trace xmlns:inkml="http://www.w3.org/2003/InkML" xml:id="stk9" contextRef="#ctx0" brushRef="#br0">14072 8552 0,'0'0'2,"-69"0"2,-1 0 6,-34 0-3,69-35 9,1 35-2,34-35 10,-35 35-8,0-69-2,35 34-7,0 0 2,0-34-1,0-1 2,0 36-2,0-1-3,0-35 4,0 36-3,0-1 1,0 0 1,0 0 1,0 1-2,35-36 2,0 0-3,-1 36 2,1-71 0,0 36 0,0 34 1,-1-34-2,1-1 1,0 35 0,0-34-1,-1 34 2,-34 0-4,35 1 11,0 34-7,-35-35-1,35 35-3,-35-35 4,34 0-2,1 0 1,0 35 1,0-34-1,-1 34 0,-34-35-3,70 35 4,-1 0-2,1-35 2,-1 35 0,36-35-3,-1 35 2,0-34 0,0 34-1,1 0 0,-36 0 1,1 0 1,-1 0-2,-34 0 2,0 0-1,-1 34 6,36 36-6,-35-1 0,34 1-2,-34 34 4,34 1-3,1-1 0,-36 35 0,36 0 3,-1 0-2,-34-104 0,-35 34-1,35 1-1,0-35 1,-35 34 2,0-34-2,34 34 2,-34 1-1,35-35 1,-35 34-2,0-34-1,0 34 0,-35-34 4,1 35-3,-36-1 0,1-69 2,-1 70 1,1-35-4,-1-35-1,-34 34 4,35 1 0,-1-35-1,1 0 1,-1 0-2,1 0-1,-36 0 2,1-35 0,-35 35 0,35-34-1,0-36 2,-1 35 0,1 1-1,0-1-3,0-35 3,34 70-1,35-35 2,1 35-1,34-34 63</inkml:trace>
    </iact:actionData>
  </iact:action>
  <iact:action type="add" startTime="52576">
    <iact:property name="dataType"/>
    <iact:actionData xml:id="d10">
      <inkml:trace xmlns:inkml="http://www.w3.org/2003/InkML" xml:id="stk10" contextRef="#ctx0" brushRef="#br0">14906 8343 0,'0'0'1,"-69"0"21,34 0-16,-34-34 1,-1 34 3,1-35-2,-1 0-1,1-34 1,-1-1 0,-34 35-2,69-34 2,0 69-2,35-70 4,-34 70-3,34-34 2,-35-36-5,35 0 6,0 1-1,0 34-3,0-34 3,0-1-3,-35 35 3,35 1-1,0-1 8,0 0 15,0 0-16,35 1 8,34-1-7,-34 35-8,0-35-2,34 35 1,36-35 1,-36 35 1,1 0-1,-1-34 0,1 34-1,-36 0 3,1 0-5,0 0 3,0 0 0,-1 0 0,1 0-2,-35 34 4,35 1-4,0 0 1,34 0 3,-34 34-2,0-69-3,-35 70 5,69-1-1,-69-34-1,70 34-4,-70 1 4,0-35 1,34-1-1,-34 36-2,0 0 3,0-36 0,0 1-2,0 0-1,-34 0 3,-1 34-2,0-34 2,0 0 0,1-35-3,34 34 1,-70-34 1,1 35-1,-1 0 1,1-35 0,-1 0 0,35 0 0,1 0-2,-36 0 2,1 0 0,-1 0 0,1 0 2,34 0-3,0 0 1</inkml:trace>
    </iact:actionData>
  </iact:action>
  <iact:action type="add" startTime="65750">
    <iact:property name="dataType"/>
    <iact:actionData xml:id="d11">
      <inkml:trace xmlns:inkml="http://www.w3.org/2003/InkML" xml:id="stk11" contextRef="#ctx0" brushRef="#br0">14767 8135 0,'0'0'2,"0"35"96,0 69-91,0 0 0,0 0 1,0 36 2,0-1-3,0 34 1,0-68-2,35 34 2,-35-35-1,35 0 2,-35-69-1,0 0-1,35 0 2,-70-35 76,35-70-79,0 35 4,0 1-2,0-71-3,0 36 2</inkml:trace>
    </iact:actionData>
  </iact:action>
  <iact:action type="add" startTime="66292">
    <iact:property name="dataType"/>
    <iact:actionData xml:id="d12">
      <inkml:trace xmlns:inkml="http://www.w3.org/2003/InkML" xml:id="stk12" contextRef="#ctx0" brushRef="#br0">14837 7996 0,'-35'69'84,"0"1"-78,35-1 4,-34 36-4,-1-71 1,0 36 2,35-35-2,-35-1 0,35 1 0,0 0 32</inkml:trace>
    </iact:actionData>
  </iact:action>
  <iact:action type="add" startTime="66761">
    <iact:property name="dataType"/>
    <iact:actionData xml:id="d13">
      <inkml:trace xmlns:inkml="http://www.w3.org/2003/InkML" xml:id="stk13" contextRef="#ctx0" brushRef="#br0">14733 8100 0,'69'0'79,"-69"35"-72,35-35-2,-35 35 3,0-1 0,69 36 1,-69-1-1,35-34 0,-35 0-2,35 69 1,-35-69 10</inkml:trace>
    </iact:actionData>
  </iact:action>
  <iact:action type="add" startTime="71426">
    <iact:property name="dataType"/>
    <iact:actionData xml:id="d14">
      <inkml:trace xmlns:inkml="http://www.w3.org/2003/InkML" xml:id="stk14" contextRef="#ctx0" brushRef="#br0">15462 6988 0,'-34'0'32,"-1"0"-11,0 34-13,0 1-2,1 0 4,-36 35-1,1-1-1,34 1-4,-35 34 13,36-35-9,-36 1-1,70-1 2,-35-34-1,1 69-3,34-69 3,0 35 1,-35-1 0,35-34-1,0 35-1,0-36 0,0 36 1,0-35-1,0-1 1,0 1 0,0 0 8,0 34-3,35-69-4,-35 35-1,0 0 0,34 0 0,1-1 17,0-34-20,0 0 11,34 0-8,-34 0 0,-35 35 0,69-35 0,-34 0-2,0 0 3,34 0-2,-34 0 8,0 0-6,0 0 0,-1 0-4,1-69 2,35 69 1,-70-35 2,34 0-3,1 0 1,0 1 0,-1 34-1,1-70 0,-35 35 1,0 1 0,35-36 0,-35 35-1,0 1 2,0-36-4,0 1 5,0 34-4,0 0 3,0 0-2,0-34 0,0-1 3,0 1-3,0-1 0,-70-34 1,36 69 0,34-34 1,-70 34-1,36-35-1,-1 36 1,35-1-1,-70 35 0,70-35 1,-34 0 0,-1 35 30,0 0-29,0 0 5,-34 0-5,34 0-1,-34 0-2,34 0 2,-69 35 0,69 0 1,0 34-2,0-69 2,1 70-2,34-35 6,0-1-5,-35 1 8,35 0 0,0 0 48,0-1-1,0 1-57,0 0 9,35 34-7,-1-34-1,-34 35 2,0-1-4,35 1 3,-35-35 0,35 34 0,-35 1 0,35-36 0,-1 1-1,-34 35 0,35-70 0,0 69 1,0-34 0,-1 0 1,-34 34-1,70-34 0,-70 0-1,69-1 1,-34 1 7,0-35 0,0 0-6,-1 0-3,1 0 1,0 0 1,0 0 1,-1 0 0,1 0-2,34 0 0,-34-35 1,35 1-1,-70-1 1,34 35 0,1-70 0,0 70-2,-35-34 4,35-1-2,-35 0-2,0-34 8,0-1-4,0 1 6,0 34-9,0 0 0,0 0 1,0 1 0,0-36-1,0 35 3,-35 0-3,0-69 0,0 69 1,1-34 7,-1 34-6,35 0-1,-35-34-1,0 34 2,1 0-3,-1 1 0,0-1 12,1 0 5,-1 35-17,35-35 10,-35 35 9,0 0-4,1-34-5,-1 34-8,0 0 8,35-35-2,-35 35-7,35 35 171,0-1-168,0 1-3</inkml:trace>
    </iact:actionData>
  </iact:action>
  <iact:action type="add" startTime="74622">
    <iact:property name="dataType"/>
    <iact:actionData xml:id="d15">
      <inkml:trace xmlns:inkml="http://www.w3.org/2003/InkML" xml:id="stk15" contextRef="#ctx0" brushRef="#br0">15080 7231 0,'-35'35'8,"35"0"8,0-1-10,0 1 4,0 0-3,0 0 2,0-1-6,0 1 6,0 35 0,0-36-1,0 71 0,0-1 0,0-34-1,0 34 2,0-69-3,0 69 1,0-35 1,0 1 1,0 34-1,0-69 5,35-35-4,0 0 75,34 0-75,36 0-1,34 0 0,138-104 0,-68-1-1,-105 36 1,0-35-1,-34 69 3,-35 0-4,-35 0 2,0 1-1,0-1 2,0-35 6,0 1-7,-35-1 1,0 35-1,35-34-3,-104-1 4,69 1-2,-34-1 2,34 36-2,0-1 0,-34-35 0,34 70 0,0-69 4,0 34-5,-34 0 3,69 0-1,-35 35-2,35-34 10,-34 34-1,-1 0 22,0 0-29,0 69 10,1-69-11,-1 70 0,0-35 1,35-1-2,-35 1 4,35 0-5,0 0 5,-34-1 15,34 1-12</inkml:trace>
    </iact:actionData>
  </iact:action>
  <iact:action type="add" startTime="76060">
    <iact:property name="dataType"/>
    <iact:actionData xml:id="d16">
      <inkml:trace xmlns:inkml="http://www.w3.org/2003/InkML" xml:id="stk16" contextRef="#ctx0" brushRef="#br0">15011 7509 0</inkml:trace>
    </iact:actionData>
  </iact:action>
  <iact:action type="add" startTime="78520">
    <iact:property name="dataType"/>
    <iact:actionData xml:id="d17">
      <inkml:trace xmlns:inkml="http://www.w3.org/2003/InkML" xml:id="stk17" contextRef="#ctx0" brushRef="#br0">14976 11194 0,'35'0'32,"-1"0"69,36 0-90,-1 0-7,36 0 5,-1 0-4,0 0 4,35 0 0,-35 0-2,0 0 1,-34 0 0,-35 0 5,-1 0-4,1 0 46,0 0-41,34 0-5,-34 0 0,35 35-2,-36-35 1,36 0-2,-35 0 1,-1 0 4,36 0-6,-1 0 3,1 0 0,-1 0 1,1 0-3,-35 0 1,69 0 1,-35 0 1,-34 0-2,35 0 1,-36 0 1,36 0-3,-35 0 2,-1 0 0,36 0 0,34 0 0,-69 0 0,0 0 0,-1 0-2,36-35 1,-35 35 1,34 0 1,1 0-2,-1-35 1,-34 35 1,-35-35-3,35 35 11,-1 0 36</inkml:trace>
    </iact:actionData>
  </iact:action>
  <iact:action type="add" startTime="85156">
    <iact:property name="dataType"/>
    <iact:actionData xml:id="d18">
      <inkml:trace xmlns:inkml="http://www.w3.org/2003/InkML" xml:id="stk18" contextRef="#ctx0" brushRef="#br0">17651 11298 0,'70'0'114,"-1"0"-106,1 0 3,34 0-6,0 0 2,35 0 1,-34 0 0,68 0-1,70 0 1,-104 0 0,70 0 0,-70 0 1,-35 0-3,0 0 2,35 0-1,-34 0 10,-71-34-10,36 34 1,-35 0-1,-1 0 1,1 0 0,0-35 0,0 35 8</inkml:trace>
    </iact:actionData>
  </iact:action>
  <iact:action type="add" startTime="86237">
    <iact:property name="dataType"/>
    <iact:actionData xml:id="d19">
      <inkml:trace xmlns:inkml="http://www.w3.org/2003/InkML" xml:id="stk19" contextRef="#ctx0" brushRef="#br0">15775 9525 0,'0'0'1,"35"0"12,-35 35 2,-70-35 86,-69 0-94,-104-35 1,-104 1 1,69-1-2,-139 0 2,-174-34-4,139-36 4,-347 36-1,347-1 1,70 35-4,104-34 3,70 34 2,-1 0-2,105 35-3,34 0 4,36 0-2,-1 0 3,0 0-5,0 0 12,1 0 6,-1 0-16,0 0 2,0 0-2,1 0 1,-1 0-2,0 0 10,0 0 25,1 35-28,-1 0-5,0-35 0,-34 69 1,-36 1-2,1 0 2,35-36-2,-1 1 1,1 0-1,34 0 1,0-35-1,35 34 2,-34-34 21,-1 0-14,-35 35-9,36-35 0,-36 35 2,1-35-1,-1 0 6,35 0 4,1 0-11,-1 0 7,35 35-5,-35-35 22,0 0 9</inkml:trace>
    </iact:actionData>
  </iact:action>
  <iact:action type="add" startTime="87134">
    <iact:property name="dataType"/>
    <iact:actionData xml:id="d20">
      <inkml:trace xmlns:inkml="http://www.w3.org/2003/InkML" xml:id="stk20" contextRef="#ctx0" brushRef="#br0">9138 9317 0,'0'0'1,"-34"0"21,-1 0-6,0 35-3,-34-35-6,34 34 2,0 1-1,-34-35 0,69 35-2,-35 0 2,0-35 1,0 0 14,70 34 99,35 1-110,34-35-6,0 35 1,105 0 0,-70-1 0,-35-34 1,70 0 0,-70 35 0,-35-35 0,1 0-1,-35 0 0,-1 0 1,1 0 1,0 0-1,-1 0-3</inkml:trace>
    </iact:actionData>
  </iact:action>
  <iact:action type="add" startTime="87960">
    <iact:property name="dataType"/>
    <iact:actionData xml:id="d21">
      <inkml:trace xmlns:inkml="http://www.w3.org/2003/InkML" xml:id="stk21" contextRef="#ctx0" brushRef="#br0">14177 8413 0,'0'-35'62,"0"-34"-49,-35 34-5,0-69-1,0 69 3,35 0-4,-34-34 2,34-1 0,-35 70-1,35-69 1,0 34 0,0 0-1,0 0 2,0-34-1,35-1 7,-1 1-8,36-1 2,-35 1-1,-1-1-1,1 35 0,0 1 0,-35-1 2,35 0-1,-1 35 24,-34-35-27,35 35 3,0-34 1,34-1-2,-34 0 9,0 35-7,0 0-3,-1 0 8,36 0 3,-35 0-9,-1 0 0,71 0 0,-36-35-1,1 35 0,-36 0 0,1-35 2,0 35 8,0 35 21,-1 35-30,-34 34-1,35 0 0,-35 1 0,35-36 1,-35-34 0,0 34 1,0 1-1,0-35 0,0-1 0,-35 36-2,-34 0 1,34-36 2,0 36-2,0-70 0,1 35 3,-1-1-3,0-34 2,-34 0-5,-1 0 6,35 0-3,1 0 2,-36 0-2,-34 0-1,34 0 3,1 0-1,34 0 7,0 0 49,1-69-55,34 34-4,0 0 2,0 1 1,0-36-2,0 35 4,0-34 6,34 34-8,1 0-1,35 35 1</inkml:trace>
    </iact:actionData>
  </iact:action>
  <iact:action type="add" startTime="89072">
    <iact:property name="dataType"/>
    <iact:actionData xml:id="d22">
      <inkml:trace xmlns:inkml="http://www.w3.org/2003/InkML" xml:id="stk22" contextRef="#ctx0" brushRef="#br0">14628 7996 0,'0'35'20,"0"-1"-1,0 36-13,35-1 9,-35-34-7,35 69-1,-35-34 2,0 34-2,0 1 2,35-1-2,-35-35-1,0 36 1,0-36 0,0 1 3,0-1-3,0 1 1,0-35-1,34-1 3,-34 1-4,0 0 1,0 0 1,0-1 9,0-138 52,0 69-61,0-34-2,0 34 1</inkml:trace>
    </iact:actionData>
  </iact:action>
  <iact:action type="add" startTime="89526">
    <iact:property name="dataType"/>
    <iact:actionData xml:id="d23">
      <inkml:trace xmlns:inkml="http://www.w3.org/2003/InkML" xml:id="stk23" contextRef="#ctx0" brushRef="#br0">14663 8343 0,'-35'35'62,"35"0"-54,-34 34 6,-1-34-5,35 0 0,-35-35-5,35 35 5,0 0 8,-35-35-11</inkml:trace>
    </iact:actionData>
  </iact:action>
  <iact:action type="add" startTime="89781">
    <iact:property name="dataType"/>
    <iact:actionData xml:id="d24">
      <inkml:trace xmlns:inkml="http://www.w3.org/2003/InkML" xml:id="stk24" contextRef="#ctx0" brushRef="#br0">14802 8239 0,'35'0'48,"0"70"-43,-35-1 3,0-34 4,34-35-6,-34 35-2,0-1 3,0 1 4</inkml:trace>
    </iact:actionData>
  </iact:action>
  <iact:action type="add" startTime="90570">
    <iact:property name="dataType"/>
    <iact:actionData xml:id="d25">
      <inkml:trace xmlns:inkml="http://www.w3.org/2003/InkML" xml:id="stk25" contextRef="#ctx0" brushRef="#br0">4100 11055 0,'104'0'52,"1"0"-46,207 0 4,70 0 0,35 0-5,-139 0 4,452-35-3,-452 35 3,70 0-1,68 0-2,-207 0 2,-35 0 0,-35 0 0,-70 0 0,1 0-1,-36 0 7,1 0 4,0 0-3,0 0-8,-1 0 1,71 0-1,-71 0 0,36 0 2,-35 0-2,-1 0 3,1 0 4,0 0 24,0-35-29,-1 35 49</inkml:trace>
    </iact:actionData>
  </iact:action>
  <iact:action type="add" startTime="97434">
    <iact:property name="dataType"/>
    <iact:actionData xml:id="d26">
      <inkml:trace xmlns:inkml="http://www.w3.org/2003/InkML" xml:id="stk26" contextRef="#ctx0" brushRef="#br0">15184 8482 0,'0'0'1,"-34"0"3,34-69 5,-35 34 0,35 0-1,0 1 0,-35-36 0,35 35-1,0 1 0,0-71 0,0 71 0,0-1 3,0 0-3,0 0 9,0-34 7,0 34-7,0-35-9,0 36 2,0-1-4,35-35 3,34 1 1,-69-1 0,35 1-1,35-1-2,-70 1 2,34 34-1,-34 0 0,35 35 1,0-34 0,-35-1 1,35 35 61,-1 0-23,36 0-33,-35 0 1,-1 35-7,1-35-1,0 34 3,-1 1-5,1 0 6,-35 0-6,0-1 2,35 36 3,-35-1-2,35 1-1,-1-1 1,-34 1-1,0-1 0,0 36-1,0-36 4,0-34-2,0 0 0,0 34 0,0-34 0,-34 0-1,34 0 0,-70-1 2,70 1-4,-35-35 5,1 35 6,-36 0 0,36-35-10,-36 0 1,35 34 1,-69-34-1,69 0 3,1 35-2,-36-35-2,35 0 63,1-35-53,-1 1 4,0-1-11,35 0-6,0 0 12,-35 1-6,35-1-2,0 0 0,-34-34 8,34-1-7,0 1-1,0-36 2,0 70 0,0-69-2,0 35 1,0-36 0,0 71-3,0-1 3,0 0 0,0 0 9,0 1 5,0-1 2,0 0-16,34 35 6,-34-35 11,35 35-9,0 0 48,34 35-52,-34 35-6,0-36 8,34 36-12,1 34 8,-1-69-3,1 0 1,-70-1-2,0 1 10,35-35 39,-35 35-24,0 0-7</inkml:trace>
    </iact:actionData>
  </iact:action>
  <iact:action type="add" startTime="101220">
    <iact:property name="dataType"/>
    <iact:actionData xml:id="d27">
      <inkml:trace xmlns:inkml="http://www.w3.org/2003/InkML" xml:id="stk27" contextRef="#ctx0" brushRef="#br0">7054 12550 0,'34'0'168,"1"0"-162,35 0 12,-1 0-11,-34 0 1,34 0-1,1 35 1,34-35-2,0 34 3,0-34-2,1 0 3,-1 0-3,35 0 1,-104 0 0,69 0-3,35 35 4,-35-35-1,70 0 0,34 0 0,-34 0 0,35 0 0,-36 0 0,71 35-2,-140-35 1,-69 0 2,34 35-2,-34-35 2,0 0 36,-1 0-36,1 0 12,34 34 4,-34-34-10,0 0 15</inkml:trace>
    </iact:actionData>
  </iact:action>
  <iact:action type="add" startTime="110102">
    <iact:property name="dataType"/>
    <iact:actionData xml:id="d28">
      <inkml:trace xmlns:inkml="http://www.w3.org/2003/InkML" xml:id="stk28" contextRef="#ctx0" brushRef="#br0">12370 8204 0,'0'-34'29,"35"34"2,-35-35-9,34 35-15,-34-35 3,70 0-1,-70-34-2,35-1-2,34 1 4,-69 34 0,0-35-2,0 36 2,35-36-2,-35-34 1,0 34-1,0 1 1,0-1-1,0-34 2,0 69-1,0-34-1,0 34 1,0-35-2,0 36 3,0-1-2,-35 0 0,0 0 1,35 1 9,-34 34-8,34-35 11,-35 35-4,0 0 14,0 0-21,1 0 14,-1 35-14,-35 34-3,36 35 3,-36-34-1,35 69-2,-34 0 3,34-69-2,35-1 2,-35 35-3,35-34 1,0-1 1,0 1 1,0-35-1,0 34-1,0-34 0,0 0 1,0 0-1,0-1 2,0 1-2,0 0 2,35 0-2,-35-1 8,35-34 17,34 0 31,-34 0-56,35 0 0,34-34 0,104-36 2,-173 70-2,174-69 0,-71 69 3,1 0-2,-34 0-1</inkml:trace>
    </iact:actionData>
  </iact:action>
  <iact:action type="add" startTime="111290">
    <iact:property name="dataType"/>
    <iact:actionData xml:id="d29">
      <inkml:trace xmlns:inkml="http://www.w3.org/2003/InkML" xml:id="stk29" contextRef="#ctx0" brushRef="#br0">13968 12654 0,'35'0'33,"0"0"5,69 0-32,0 0 4,0 35-5,70 0 1,0-35 3,69 0-1,-69 0-1,34 0 3,-34 0-3,69 0 0,-173 0 0,103 0 1,36-35 0,34 0 1,-69 35-3,34 0 3,1-35 0,-1 35-5,-34 0 6,69 0-4,-34-34 3,-70 34-1,-70 0 1,1 0-3,-35 0 2,-1 0 0,36 0 7,-35 0-7,34 0 0,-34 0 0,34 0 0,-34 0 6,0 0-6,-1 0 0,-34-35 62</inkml:trace>
    </iact:actionData>
  </iact:action>
  <iact:action type="add" startTime="112695">
    <iact:property name="dataType"/>
    <iact:actionData xml:id="d30">
      <inkml:trace xmlns:inkml="http://www.w3.org/2003/InkML" xml:id="stk30" contextRef="#ctx0" brushRef="#br0">15983 13036 0,'0'-34'8,"-34"34"55,-36 34-51,1 36-2,34-35-2,-104 69-2,-69 0 5,-105 1-4,104-71-3,-173 36 4,-104-35 2,138-35-3,35 0 2,-138 0-2,69 0 0,104-35 2,-35 0-2,-69 0 0,138 1 0,175 34 2,-70-35 0,35 0-3,-1 35 2,71 0 7,-36 0-8,35 0 2,1 0-2,-36 0 2,1 0 0,-36 0-4,1 0 2,35 0 2,-1 35-1,1-35 1,34 0-4,-35 0 6,36 0-4,-36 0-1,1 0 2,-1 0-1,-34 0 1,35 0 2,34-35-4,-35 35 3,1 0-3,-1 0 2,1 0 1,34 0 6,-34 0 2,-1-35-5,1 35-3,-105-69 0,70 69-4,-35-35 4,69 35 0,1 0-2,-1 0 1,-34-35-2,69 35 2,0 0 9,1 0-10,-1 0-1,35-35 2</inkml:trace>
    </iact:actionData>
  </iact:action>
  <iact:action type="add" startTime="113637">
    <iact:property name="dataType"/>
    <iact:actionData xml:id="d31">
      <inkml:trace xmlns:inkml="http://www.w3.org/2003/InkML" xml:id="stk31" contextRef="#ctx0" brushRef="#br0">8617 13071 0,'-69'0'31,"-1"0"-22,-34 0-1,0 0-2,-1 35 2,-34 34 1,35-69-2,35 0 0,69 35 0,-35-35 0,35 35 148,0 0-136,69 0-6,1-1-2,-35 1-5,69 0 1,-69-35-1,34 69 2,1-34 0,34-35 1,-69 35-1,34 0 0,-34-35-3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04:10:41.2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995">
    <iact:property name="dataType"/>
    <iact:actionData xml:id="d0">
      <inkml:trace xmlns:inkml="http://www.w3.org/2003/InkML" xml:id="stk0" contextRef="#ctx0" brushRef="#br0">1772 18842 0,'-70'0'37,"1"0"-30,-35-70 1,34 1 0,-34-1 1,-35 35-1,70-34-1,-36 34 0,36-69 2,-1 69-3,1-34 5,-1-1-5,36 1 2,-1 34 0,35-35-1,-35 1 1,0-1 0,35-34-1,0 69 2,0-69-3,0 34 8,-34-69-13,34 105 7,0-36 1,0-34 2,-35-35-6,35 69 3,0-34-1,0 0 0,0 69 1,0-35-1,0-34 2,0 34 1,35 1-5,-1-35 3,1 34-2,35 1 4,-36-1-4,1 1 3,0 69-2,0-35 3,-1 0-2,-34 0 5,35 35 4,-35-35-3</inkml:trace>
    </iact:actionData>
  </iact:action>
  <iact:action type="add" startTime="11070">
    <iact:property name="dataType"/>
    <iact:actionData xml:id="d1">
      <inkml:trace xmlns:inkml="http://www.w3.org/2003/InkML" xml:id="stk1" contextRef="#ctx0" brushRef="#br0">764 16513 0,'0'-35'22,"-34"35"-14,34-70-2,0 1 2,0-1 0,0-34 1,-35 0-3,35-35 1,0 0 2,0 34-1,-35 1-1,35 0 2,0-35-2,0 0 0,0 69 1,0-34 3,0-35-6,0 35 2,0-1 3,0 1-3,0 0-3,0 34 7,0 1-3,0 34-1,35-35 0,-35 36 10,35-1-12,-1 0 12,-34 0-9,70 1 1,-1-1-3,1 0 8,-1 35-4,-34-35-3,35 0 1,-1 35-1,105-34 3,-70 34-4,70 0 3,-35 0-4,139 0 5,-105 0-3,71 0 2,-105 0-3,104 34 2,-104-34 1,-35 35-3,-34-35 2,34 0 0,-35 35 1,1-35-2,-1 35 2,1 0-4,34-1 4,0-34-2,70 35 2,-35 0-2,70 0 1,34-35-1,-104 34 2,0 1-3,-70-35 2,1 0 1,-1 35-2,-34-35 1,34 0-2,-34 0 3,0 35-2,0-1 1,-1-34-2,1 0 2,0 0 3,-35 35-4,69-35 1,-34 35 6,0-35-6,34 35 0,1-35 0,-1 0-1,36 34 3,-36 1-5,-34 0 3,34-35-1,1 35 1,69 0 1,-70-35 0,36 34-3,-1 1 3,-35 0-5,1-35 6,-1 0-2,-34 0 9,-35 35-9,35-35-3,-35 34 3,35-34 1,-1 0-1,1 35-1,0 35-1,34-36 3,-34 36 0,35-1-2,-1-34 0,1 69 1,-36-104 0,1 70 1,0-70-2,-35 35 1,69 0-1,-69-1 0,35 36 1,0-35 0,-1 69 0,36 0 1,-70-34-1,35 34-4,34 0 4,-69-34 1,35 34 0,-35-34-1,0-36-2,0 36 7,0-1-10,35 1 3,-35 34 2,0-34 0,0 34 1,34 0-1,-34 1 0,0-36-2,0 1 2,0-1 0,-34 1 0,34-36 1,-35 1-2,0 35 1,-34-1 1,34-34-3,-35 69 0,1-69 4,-1 35-2,36-36-1,-36 1 2,36 35-2,-1-36 0,-35-34 0,1 70 0,-1-70 0,1 35 4,-35 0-4,-1-1 2,-34 1-5,35-35 6,0 0-3,0 35 2,34-35-2,1 35 1,34-35 0,-69 34-1,69-34 0,-35 0 0,1 35 4,-35 0-6,-1-35 4,36 35-1,-140 34-2,105-34 3,0 0-2,34-35 1,-34 0-1,69 0 3,1 34-3,-1-34-2,-35 0 4,70 35-1,-69-35 1,-1 0-1,-34 0-2,0 0 3,0 35-3,-35-35 2,35 0 0,69 0-2,-69 0 3,-35 0 0,0 0 0,0 0-2,0 0-1,69 0 2,-34 0-1,34 0 1,-69 0 0,35 0 6,69 0-5,-69 0-2,35 0 3,-1 35-3,-34-35 1,0 0-2,34 0 3,1 0-3,-1 0 10,35 34 1,1-34 5,-1 0-13,-35 35-2,1-35 2,-35 35-2,34-35 0,-34 0 3,35 0-5,34 0 2,-35 0 1,70 35 2,-34-35 6,-1 0 13,0 0-11,0 0-12,1 0 7,-1 0 75</inkml:trace>
    </iact:actionData>
  </iact:action>
  <iact:action type="add" startTime="20651">
    <iact:property name="dataType"/>
    <iact:actionData xml:id="d2">
      <inkml:trace xmlns:inkml="http://www.w3.org/2003/InkML" xml:id="stk2" contextRef="#ctx0" brushRef="#br0">10320 15018 0,'69'0'54,"1"0"-46,34 35-2,0-35 2,70 34 2,-35-34-4,104 0 1,0 0 2,70 0-2,-70 0 1,-34 0 0,-35 0-1,34 0 1,-69 0-1,69 0 2,-103 0 0,68 0-1,1 0-1,35 0 0,-140 0 0,35 0 1,105 0-1,-105 0 2,-34 0-2,69 0 1,-70 0 1,1 0-3,34 0 2,0 0-1,0 0 3,105 0-3,-70 0 0,0 0 1,0 0 0,0 0-1,-35 0 0,0 0 0,-34 0 3,-36 0-1,36 35-2,-1-35 0,36 0-1,-36 0 4,105 0-3,139 0 0,-209 0 1,104 0 1,-34 0-2,-35 0-2,-104 0 3,208 35 1,-173-35 2,103 0-6,-34 0 4,0 0-1,-69 0-1,69 0 1,-35 0-1,-34 0 0,34 0 1,-35 0 1,-34 0 5,0 0 11,-1 0-18,1 0 1,0 0 0,34 0 0,36 35-2,-36-35 1,1 0 3,34 0-3,-35 0 1,-34 0-1,0 0 0,34 0 1,-34 0-1,0 0 5,0 0-6,34 0 1,-34 0 2,34 0-1,1 0-5,-1 0 9,36 0-7,-36 0 5,1 0-5,-1 0 3,1 0 2,-36 0-4,71-35 2,-36 35-1,35 0 2,70 0 0,-139 0-1,34 0-3,36-35 3,-36 35 0,-34 0 1,34-35-2,1 35 0,-1 0 3,-34 0-3,34 0-1,1 0 1,34 0 1,0 0 2,-69 0-2,35 0-1,-1 0 0,35 0 2,1 0-3,-36 0 2,1 0-2,-36 0 5,1 0-4</inkml:trace>
    </iact:actionData>
  </iact:action>
  <iact:action type="add" startTime="27337">
    <iact:property name="dataType"/>
    <iact:actionData xml:id="d3">
      <inkml:trace xmlns:inkml="http://www.w3.org/2003/InkML" xml:id="stk3" contextRef="#ctx0" brushRef="#br0">9972 11715 0,'0'0'3,"0"-34"5,35-36 6,0 35-7,-1 1-1,1-36 4,35 70-4,-36-69 0,36 34 6,-70 0-8,104 0 6,-34-34-2,34 34 0,-69 0-1,-1 0 1,36 35-1,-35-34 1,-1-1 8,1 35-8,0 0-3,0 0 3,-1-35 2,1 35-3,0 0 17,0 0 6,-35 35-22,34 0 8,1-1-8,-35 1-3,35 35 5,-35 34-3,35 0 1,-35-69-1,34 104 1,-34 0 2,0-35-5,0 1 2,0-1 1,0-34 1,0-36 7,-34-34-9,34 35 40,-35-35-38,-35 0-4,36 0 3,-1 0 0,-35 0 0,36 0 8,-1 0-10,0 0 2,0 0-1,35-35 1,-34 1 1,-1-36 1,-35 1 3,70-1-5,0 0 0,-34-34-1,34 69 1,0-34-1,0 34 1,0 0 1,0 1 0,0-1-5,0 0 3,0 0 3,34 35 5,-34-34 1,35 34-1,0 0-9</inkml:trace>
    </iact:actionData>
  </iact:action>
  <iact:action type="add" startTime="28351">
    <iact:property name="dataType"/>
    <iact:actionData xml:id="d4">
      <inkml:trace xmlns:inkml="http://www.w3.org/2003/InkML" xml:id="stk4" contextRef="#ctx0" brushRef="#br0">10598 12724 0,'0'-35'8,"0"0"-2,0-34 11,69 69-13,-34-35 5,0 0 1,69 0-3,-69 0 2,34 35-5,-34-34 6,0 34-3,-1 0 0,1 0 18,-35 34-10,35-34-7,-35 35 0,35-35-1,-1 35 3,1 0 3,0 0-3,0 34-5,-35-34 1,34 34 3,36 1-2,-70-1 2,0 1-2,35-35 0,-35-1 1,34 1 2,-34 0-3,0 0 8,0 34-7,0-34 0,-34 0-1,34 0 0,0-1 0,-70-34 2,70 35-2,-35-35 2,1 0 5,-1 0-7,0 0 2,-34 0-2,34 0 3,-35 0-3,1-35 1,-1 35-1,36 0 2,34-34-4,-35-1 3,35 0-1,-35 0 2,0-34 0,35-1 2,0-69-6,-34 70 9,34 34-6,0 0-1,0 0 10,0 1-8,0-1 12,0 0-3,34 35-7</inkml:trace>
    </iact:actionData>
  </iact:action>
  <iact:action type="add" startTime="29367">
    <iact:property name="dataType"/>
    <iact:actionData xml:id="d5">
      <inkml:trace xmlns:inkml="http://www.w3.org/2003/InkML" xml:id="stk5" contextRef="#ctx0" brushRef="#br0">10771 13732 0,'35'0'4,"-70"0"-4,70-35 11,0 35-1,0 0 5,-1 0 1,1 0-9,0 35 2,-35-1-4,69 1 3,-69 35 0,35-70 2,-35 69-4,35-34 2,0 0 0,-35 34 0,34-34-2,1 35 3,-35-36-2,35 36 0,-35-35 3,35-35-5,-35 69 4,0-34 6,0 0-7,0-1 8,0 1-1,-70 0 17,35-35-16,-34 0-11,34 0 4,0 0-2,1 0 2,-1 0-1,0 0 8,0-35-3,35 0-4,-34-34-1,-1-1-1,0 1 2,35-35 0,0 69-4,0-35 3,0 36 0,-35-1-1,35 0 4,0 0 16,0-34-10,0 34 1,35 35-10,0-70-3</inkml:trace>
    </iact:actionData>
  </iact:action>
  <iact:action type="add" startTime="34726">
    <iact:property name="dataType"/>
    <iact:actionData xml:id="d6">
      <inkml:trace xmlns:inkml="http://www.w3.org/2003/InkML" xml:id="stk6" contextRef="#ctx0" brushRef="#br0">14003 11889 0,'-35'0'56,"0"35"-48,-34-35-1,34 70 1,-34-70-3,-1 34 5,1-34-3,-1 0 0,1 0 2,34 0-2,-35 0 3,-34 0-5,35 0 3,-1-34 0,1-1 0,-1 0 0,35 0 8,1 35-9,-1-69 1,0-1 6,-34 35 3,69-69-9,-35 35 5,35 34-5,0 0 0,0 0 0,0 1 1,0-36-2,0 35 0,35-34 0,34 34 2,-34-35-1,34 1 0,1 34 0,-1-34-1,-34-1 2,69 35-3,-34 1 2,-1-1-1,1 0 2,-1 35-2,1 0 2,-35-35-1,-1 35-2,36 0 0,-35 0 4,-1 0-2,36 0 0,-35 0 0,-1 0 0,36 0-3,-35 0 4,34 0 7,-69 35-8,35 0 0,0-35 5,-1 35-5,1-1 1,0 1-2,0 69 2,-1-69-2,-34 0 2,0 0-4,35-1 3,0 36 0,-35-35 3,35 34-4,-35 1 0,0-35-1,0 34 4,0 1-4,0 34 1,0-69 2,0 34-2,0 1 2,-35-36-1,35 1 0,-35-35-3,0 35 4,1 0 6,-36 0-5,1-35-4,34 34 4,-35 1-5,36-35 5,-1 0-5,0 0 5,0 0 4,1 0 24,-1 0-8,0 0 3,0 0-12,1 0 23,-1 0 10</inkml:trace>
    </iact:actionData>
  </iact:action>
  <iact:action type="add" startTime="46287">
    <iact:property name="dataType"/>
    <iact:actionData xml:id="d7">
      <inkml:trace xmlns:inkml="http://www.w3.org/2003/InkML" xml:id="stk7" contextRef="#ctx0" brushRef="#br0">13551 13071 0</inkml:trace>
    </iact:actionData>
  </iact:action>
  <iact:action type="add" startTime="46696">
    <iact:property name="dataType"/>
    <iact:actionData xml:id="d8">
      <inkml:trace xmlns:inkml="http://www.w3.org/2003/InkML" xml:id="stk8" contextRef="#ctx0" brushRef="#br0">13308 13905 0,'69'0'48,"-34"-34"-42,35 34-1,-1-35 5,1 0-1,-36 35 14</inkml:trace>
    </iact:actionData>
  </iact:action>
  <iact:action type="add" startTime="47408">
    <iact:property name="dataType"/>
    <iact:actionData xml:id="d9">
      <inkml:trace xmlns:inkml="http://www.w3.org/2003/InkML" xml:id="stk9" contextRef="#ctx0" brushRef="#br0">13655 12932 0,'35'0'71,"0"0"-68,0 0 7,-1 0-2,1 0 7,0 0-3,0-35-1,-1 35-6</inkml:trace>
    </iact:actionData>
  </iact:action>
  <iact:action type="add" startTime="60897">
    <iact:property name="dataType"/>
    <iact:actionData xml:id="d10">
      <inkml:trace xmlns:inkml="http://www.w3.org/2003/InkML" xml:id="stk10" contextRef="#ctx0" brushRef="#br0">1286 11403 0,'34'0'112,"36"0"-108,-1 0 5,1 0-2,-1 0 1,35 0-1,1 0 1,-71 0-2,71 0 3,34 0-2,-35 0 2,0 0-1,-34 0 1,-36 34-2,1-34 1,0 0 6,0 0-7,-1 0 1,1 0 0,35 0 1,-36 0-2,1 0-1,69 0 2,-34 0 0,-1 0 0,-34 0 1,69 0-1,-69 0-1,0 0 0,0 0 1,34 0-1,1 0 1,-36 0 1,36 0-1,-35 0 0,34 0-2,1 0 2,-1 0 0,-34 0 0,0 0-1,69 0 0,-69 0 4,34 0 1,-34 0-4,0 0 2,-1 0-3,1 0 9,35 0-1,-70 35-1,34-35-6,36 0 17,-35 0-21,34 0 14,-34 0-2</inkml:trace>
    </iact:actionData>
  </iact:action>
  <iact:action type="add" startTime="62612">
    <iact:property name="dataType"/>
    <iact:actionData xml:id="d11">
      <inkml:trace xmlns:inkml="http://www.w3.org/2003/InkML" xml:id="stk11" contextRef="#ctx0" brushRef="#br0">3857 11403 0,'-35'-70'80,"0"35"-73,35 1 3,0-1-5,-34 0 3,34-35-2,-35 1 2,35 34-3,0 0 5,-35 1-2,35-1 1,0 0-2,-35 0 7,35 1-6,0-1-1,0 0 4,0 0-5,0 1 2,0-1-3,0 0 4,0 0-1,0-34 0,0 34 0,0 0-2,0 0 3,0 1-1,35-1-2,35 0 12,-70 0-12,34 35 2,1-34 0,0 34 2,0-35 3,-1-35 3,1 70-1,-35-34-8,35 34 0,0 0 18,-1 0 0,1 0 36,0 0-46,-35 69-8,35-69 1,-35 70-2,0-36 4,34 71-5,-34-36 2,35 1 2,-35-1 0,35-34-1,-35 0-1,0 0 11,0-1-15,0 1 14,0 0-8,0 0-1,0-1 0,0 36-3,0-1 5,0 1-4,0-35 4,0-1-3,0 1 21,0 0 15,0 0-37,-35 0 20,0-1 64,1 1-60,34 0-19,-35-35-5,0 35 2,0-35-2,1 34 3,-1-34-1,35 35-1,-35-35 7,0 0 120,1 0-121</inkml:trace>
    </iact:actionData>
  </iact:action>
  <iact:action type="add" startTime="65622">
    <iact:property name="dataType"/>
    <iact:actionData xml:id="d12">
      <inkml:trace xmlns:inkml="http://www.w3.org/2003/InkML" xml:id="stk12" contextRef="#ctx0" brushRef="#br0">1633 591 0,'0'-34'162,"0"103"-29,0-34-127,0 34 9,35-34-7,-35 0 1,34 0-2,-34 34 9,35-34-8,-35 0-2,35-35 2,-35 35-1,0-1 2,0 1-1,0 0 1,0 0 23,-35-35 5,0 0 4,1 0-19,-1 0-17,0 0 3,1 0 1,-1 0 7,0 0 46,0 0-40</inkml:trace>
    </iact:actionData>
  </iact:action>
  <iact:action type="add" startTime="66600">
    <iact:property name="dataType"/>
    <iact:actionData xml:id="d13">
      <inkml:trace xmlns:inkml="http://www.w3.org/2003/InkML" xml:id="stk13" contextRef="#ctx0" brushRef="#br0">1911 835 0,'35'0'55,"34"0"-38,-34 0-10,69 0 2,0 0 1,-69 0-4,104 0 3,-35 0-3,1 0 1,-36 0 0,-34 0 3</inkml:trace>
    </iact:actionData>
  </iact:action>
  <iact:action type="add" startTime="66975">
    <iact:property name="dataType"/>
    <iact:actionData xml:id="d14">
      <inkml:trace xmlns:inkml="http://www.w3.org/2003/InkML" xml:id="stk14" contextRef="#ctx0" brushRef="#br0">2745 522 0,'104'35'87,"-34"-35"-80,-1 69 1,1-34-2,-1 69 1,-34-69 9,0-35-10,-35 35 34,0-1-18,-70 1-13,35-35 15,35 35 72</inkml:trace>
    </iact:actionData>
  </iact:action>
  <iact:action type="add" startTime="67757">
    <iact:property name="dataType"/>
    <iact:actionData xml:id="d15">
      <inkml:trace xmlns:inkml="http://www.w3.org/2003/InkML" xml:id="stk15" contextRef="#ctx0" brushRef="#br0">3718 696 0,'-35'0'84,"0"0"-69,1 34-8,34 1 16,0 0-15,0 0 0,0-1 0,0 36 5,0-35 4,34-35-10,1 0 19,0 0-12,0 0-8,-1 0 11,1-35-4,-35 0-4,0 0 6,35 35 83,0 35-81,-35 0-9,0 0 1,0 0-2,0-1 20,34-34-20,-34 35-1,35-35 9,0 0-7,0 0 0,34 0-1,-34-35 0,34 1 1,-34-36 0,0-34-1</inkml:trace>
    </iact:actionData>
  </iact:action>
  <iact:action type="add" startTime="68399">
    <iact:property name="dataType"/>
    <iact:actionData xml:id="d16">
      <inkml:trace xmlns:inkml="http://www.w3.org/2003/InkML" xml:id="stk16" contextRef="#ctx0" brushRef="#br0">4586 418 0,'0'0'1,"-69"0"96,34 34-91,-34 36 4,-1-1-4,70 36 2,-69-71 1,69 1-2,0 35-1,0-36 1,0 1 1,0 35 1,35-35 0,-35-1-2,34 1 1,36 0 6,-36 0-5,1-35-3,-35 34 3,35-34-1,0 35 38,-35 0-25,0 0-5,0-1-7,-70 1-1,35-35 0,-34 70 0,34-70-2,1 0 10,-1 0 8,35-35-16,0-35-2,0 1 1,0-1 2</inkml:trace>
    </iact:actionData>
  </iact:action>
  <iact:action type="add" startTime="69104">
    <iact:property name="dataType"/>
    <iact:actionData xml:id="d17">
      <inkml:trace xmlns:inkml="http://www.w3.org/2003/InkML" xml:id="stk17" contextRef="#ctx0" brushRef="#br0">4760 418 0,'0'0'1,"0"34"115,0 1-108,0 0-1,0 0 2,0 34-1,0-34-2,0 0 10,0-1-8,0 1 29,-35 0-21</inkml:trace>
    </iact:actionData>
  </iact:action>
  <iact:action type="add" startTime="69671">
    <iact:property name="dataType"/>
    <iact:actionData xml:id="d18">
      <inkml:trace xmlns:inkml="http://www.w3.org/2003/InkML" xml:id="stk18" contextRef="#ctx0" brushRef="#br0">4482 1565 0,'0'69'106,"0"36"-97,0-1-3,0-35 4,0 36-4,0-1 0,0-35 3,0 1 0,0-35 6,0-1-8,0-68 63,0-1-64,-35-35 5,35 1-6,0-1 3,-34 1 1,34-35-2</inkml:trace>
    </iact:actionData>
  </iact:action>
  <iact:action type="add" startTime="70116">
    <iact:property name="dataType"/>
    <iact:actionData xml:id="d19">
      <inkml:trace xmlns:inkml="http://www.w3.org/2003/InkML" xml:id="stk19" contextRef="#ctx0" brushRef="#br0">4378 1495 0,'0'-35'11,"0"70"33,0 0-28,0 0-7,-35-1-4,35 1 3,-34-35 0,34 70-2,0-35 5,0-1-4,0 1 2,-35 0-3,35 0 16</inkml:trace>
    </iact:actionData>
  </iact:action>
  <iact:action type="add" startTime="70548">
    <iact:property name="dataType"/>
    <iact:actionData xml:id="d20">
      <inkml:trace xmlns:inkml="http://www.w3.org/2003/InkML" xml:id="stk20" contextRef="#ctx0" brushRef="#br0">4447 1495 0,'35'0'72,"0"0"-63,0 70 7,-1-1 5,1-69-14,-35 35 1,35-35 8,-35 35-2,0 0 117</inkml:trace>
    </iact:actionData>
  </iact:action>
  <iact:action type="add" startTime="77739">
    <iact:property name="dataType"/>
    <iact:actionData xml:id="d21">
      <inkml:trace xmlns:inkml="http://www.w3.org/2003/InkML" xml:id="stk21" contextRef="#ctx0" brushRef="#br0">2849 1078 0,'0'-35'119,"70"1"-101,-70-1-10,34 35 0,1-35 1,0 35-1</inkml:trace>
    </iact:actionData>
  </iact:action>
  <iact:action type="add" startTime="82041">
    <iact:property name="dataType"/>
    <iact:actionData xml:id="d22">
      <inkml:trace xmlns:inkml="http://www.w3.org/2003/InkML" xml:id="stk22" contextRef="#ctx0" brushRef="#br0">5177 1704 0,'0'-35'12,"0"70"63,0 69-69,0-34 1,0-1-1,0 35 2,0 35 0,-69-34 0,69-36-2,-35-34 4,35 0 12,-35-35 10,0 0-25,35-35 15,0-35-14,0 1 0,0 34 0,0-34-1,35-1 2,0 1-1,34 34-1,-34-35 0,-35 36 10,35 34-9,-35-35 30,0 0-5,0 0-20,0 1 3,0-1 0,0 0-8,0 0 14</inkml:trace>
    </iact:actionData>
  </iact:action>
  <iact:action type="add" startTime="82950">
    <iact:property name="dataType"/>
    <iact:actionData xml:id="d23">
      <inkml:trace xmlns:inkml="http://www.w3.org/2003/InkML" xml:id="stk23" contextRef="#ctx0" brushRef="#br0">5212 1565 0,'0'34'53,"0"1"-43,0 35-1,0 34-2,0 0 2,0 35-1,0-104-1,0 69 0,0 35-2,0-104 13,-35 0-10,35 0 0,-35-35 118,35-35-110,0-35-11,0 1 3,0-1 0,35 36-5,-35-1 6,35 0 0,0 0-1,-35-34-2,34 69 4,-34-35-2,0 0 0,35 35-2,-35-34 0,35-1 5,-35 0-4,35 35 1,-35-35 14</inkml:trace>
    </iact:actionData>
  </iact:action>
  <iact:action type="add" startTime="84942">
    <iact:property name="dataType"/>
    <iact:actionData xml:id="d24">
      <inkml:trace xmlns:inkml="http://www.w3.org/2003/InkML" xml:id="stk24" contextRef="#ctx0" brushRef="#br0">5281 1982 0,'0'-70'58,"0"36"-45,0-1 2,0 0 32,35 0-39,0 1 8,0-1-1,-35 0 1,34 0-9,-34 0 24,0 1-8,35 34-15,-35-35 6,0 0 17</inkml:trace>
    </iact:actionData>
  </iact:action>
  <iact:action type="add" startTime="85537">
    <iact:property name="dataType"/>
    <iact:actionData xml:id="d25">
      <inkml:trace xmlns:inkml="http://www.w3.org/2003/InkML" xml:id="stk25" contextRef="#ctx0" brushRef="#br0">5525 1947 0,'69'0'58,"-69"-35"-54,35 35 3,0 0 11,-1-34-11,1 34 1</inkml:trace>
    </iact:actionData>
  </iact:action>
  <iact:action type="add" startTime="85769">
    <iact:property name="dataType"/>
    <iact:actionData xml:id="d26">
      <inkml:trace xmlns:inkml="http://www.w3.org/2003/InkML" xml:id="stk26" contextRef="#ctx0" brushRef="#br0">5559 2086 0,'35'0'81,"35"0"-67,-70-35-5,34 35-2,1 0-2,0 0 3,0-34 8</inkml:trace>
    </iact:actionData>
  </iact:action>
  <iact:action type="add" startTime="86073">
    <iact:property name="dataType"/>
    <iact:actionData xml:id="d27">
      <inkml:trace xmlns:inkml="http://www.w3.org/2003/InkML" xml:id="stk27" contextRef="#ctx0" brushRef="#br0">6324 1669 0,'-35'0'86,"0"0"-81,1 35 20,-1 0-12,0-35-5,35 69-2,-35-34 12,35 0-4,0-1 9,0 1 9,0 0 33,0 0-61,0-1 6,0 36-6,0-1 3,-34-34 2,34 0 1,-35 0-5,35-1 14,0 1 38,35-35-17,-1 0-29,1 0 1,0 0-2,0 0-4,-1 0 13,-34-35 14,35 1-28</inkml:trace>
    </iact:actionData>
  </iact:action>
  <iact:action type="add" startTime="93963">
    <iact:property name="dataType"/>
    <iact:actionData xml:id="d28">
      <inkml:trace xmlns:inkml="http://www.w3.org/2003/InkML" xml:id="stk28" contextRef="#ctx0" brushRef="#br0">4517 1495 0,'0'35'16,"0"0"6,0-1 18,0 1-18,-35-35-15,0 0 10,1 0-10,-1 0 10,0 0-4,1 0-1,-1 0 2,0-35-8,0 1 3,1-71-2,34 36 0,-35 34 2,35 0-3,-35-34 3,35-1-1,0 1-1,0 34 1,0 0-1,0-34 1,0 34 0,0 0-1,0 0 3,0-34-4,0 34 3,0 0-3,0 1 2,70-1 8,-36 0 0,-34 0-7,35 1-3,0 34 0,0-35 3,-1 35 7,-34-35-8,35 35 0,0-35-2,-1 1 1,1-1 2,35 0 6,-1 0 3,-34 35-7,0 0 87,-1 0-79,1 0-11,0 0 26,0 0-14,-1 0-10,1 0-2,0 0 8,0 0-9,-1 0 7,-34 35-7,35-35 5,-35 35-7,0 0 4,35-1-4,-35 1 3,35 0 1,-35 0-2,0-1 0,0 36 1,0-35 0,0-1 0,0 36-3,0 34 4,0 1 0,0-36-1,-35 1 0,35-1 0,-35 1-1,35-1 0,-35-69 1,1 70 0,34-36-2,-35-34 3,0 35 1,0 0-2,35 0-4,-34-35 6,-1 34-3,0-34 0,35 35 18,-35-35-19,1 0 2,-1 35 15,-35-35-14,36 35 0,-1-35-4,-35 0 3,36 0 8,34 35 63,-35-35-20</inkml:trace>
    </iact:actionData>
  </iact:action>
  <iact:action type="add" startTime="97750">
    <iact:property name="dataType"/>
    <iact:actionData xml:id="d29">
      <inkml:trace xmlns:inkml="http://www.w3.org/2003/InkML" xml:id="stk29" contextRef="#ctx0" brushRef="#br0">3892 3129 0,'0'-35'14,"34"1"31,1 34-28,0 0-9,0-35-4,34 35 6,-34 0-2,0 0-1,-1 0 1,1 0-1,0 0 8</inkml:trace>
    </iact:actionData>
  </iact:action>
  <iact:action type="add" startTime="98061">
    <iact:property name="dataType"/>
    <iact:actionData xml:id="d30">
      <inkml:trace xmlns:inkml="http://www.w3.org/2003/InkML" xml:id="stk30" contextRef="#ctx0" brushRef="#br0">4065 3407 0,'70'0'80,"-35"0"-72,-1 0-1,71 0 2,-71 0-5,1 0 14,0 0-11,-1 0 10</inkml:trace>
    </iact:actionData>
  </iact:action>
  <iact:action type="add" startTime="98367">
    <iact:property name="dataType"/>
    <iact:actionData xml:id="d31">
      <inkml:trace xmlns:inkml="http://www.w3.org/2003/InkML" xml:id="stk31" contextRef="#ctx0" brushRef="#br0">4378 3129 0,'-35'0'21,"-34"35"4,69 0-17,-35 34-4,35 1 6,-35 34-2,35-35-2,-34 36 1,34-36 2,0 1-2,0-1 1,0-34 1,0 35-1,0-36 13</inkml:trace>
    </iact:actionData>
  </iact:action>
  <iact:action type="add" startTime="98711">
    <iact:property name="dataType"/>
    <iact:actionData xml:id="d32">
      <inkml:trace xmlns:inkml="http://www.w3.org/2003/InkML" xml:id="stk32" contextRef="#ctx0" brushRef="#br0">4552 3755 0,'0'35'47,"34"-1"-39,-34 36-1,0-35 1,0-1 0,0 1-1,0 0 2,0 0 16,0-1-21,0 1 19</inkml:trace>
    </iact:actionData>
  </iact:action>
  <iact:action type="add" startTime="99343">
    <iact:property name="dataType"/>
    <iact:actionData xml:id="d33">
      <inkml:trace xmlns:inkml="http://www.w3.org/2003/InkML" xml:id="stk33" contextRef="#ctx0" brushRef="#br0">4691 3407 0</inkml:trace>
    </iact:actionData>
  </iact:action>
  <iact:action type="add" startTime="99595">
    <iact:property name="dataType"/>
    <iact:actionData xml:id="d34">
      <inkml:trace xmlns:inkml="http://www.w3.org/2003/InkML" xml:id="stk34" contextRef="#ctx0" brushRef="#br0">4795 3685 0,'0'35'7,"35"0"5,-35 0-2,0-1 0,0 1-6,34 0 4,-34 0 1,0-1-1,0 1-2,0 0 2,0 0 8,0-1-1,0-103 39,0-1-41,0 36-7,35-71 1,0 71-1,0-1 3,-1-35-1,1 70-2,-35-35 9,35 35 40,-35 70-40,0-35-7,0 0 0,0-1-1,0 1 0,35-35 70,-1 0-62,1 0 16,-35 35-13,0 0-10,35-35-1,-35 34-1,0 1 19,35-35-2,-1 0-7,36-35-12,-35 1 5,69-36 0,0-34-1,-34 34-2,-1-34 2,-34 34 3,-35 105 76,-35 0-85,35 34 10,-69 1-3,69 34-5,-35-34 5,35-35-3,0-1 2,0 1-1,0 0 19,35-35 20,-1 0-39,36-35 8,-70 0-10</inkml:trace>
    </iact:actionData>
  </iact:action>
  <iact:action type="add" startTime="100565">
    <iact:property name="dataType"/>
    <iact:actionData xml:id="d35">
      <inkml:trace xmlns:inkml="http://www.w3.org/2003/InkML" xml:id="stk35" contextRef="#ctx0" brushRef="#br0">5490 3650 0,'0'0'2,"69"0"111,1 0-104,-1 0 4,1 0-7,-1-34-2,-34-1 3,0 35 1,-35-35 0,69 0-1</inkml:trace>
    </iact:actionData>
  </iact:action>
  <iact:action type="add" startTime="100905">
    <iact:property name="dataType"/>
    <iact:actionData xml:id="d36">
      <inkml:trace xmlns:inkml="http://www.w3.org/2003/InkML" xml:id="stk36" contextRef="#ctx0" brushRef="#br0">6220 3164 0,'0'69'45,"0"-34"-35,0 0-1,0 69-4,-35-34 5,-35 34-2,70 0-3,0-34 2,0-1 2,0 1-3,0-35 4,0-1-2,0 36 0,0-35 6,35-35 18,0 0-26,0 0 2,34 0 0,-34-35 0,0 0 0,-1 0 1,1 35 6,0-34-10</inkml:trace>
    </iact:actionData>
  </iact:action>
  <iact:action type="add" startTime="102187">
    <iact:property name="dataType"/>
    <iact:actionData xml:id="d37">
      <inkml:trace xmlns:inkml="http://www.w3.org/2003/InkML" xml:id="stk37" contextRef="#ctx0" brushRef="#br0">6810 3407 0,'0'-35'38,"0"1"-6,-34 34-10,-1 34-14,-35 1-1,70 0 3,-69 0-2,69-1-1,0 1 7,0 0 10,35-35 31,-1 0-48,1 35 23,-35-1-16,0 71-5,0-70-1,0 34 6,0-34 3,0 0-2,35-35 24,34 0-7,-34 0-26,0 0 2,69-35 0,-69 35-1,0-35 1,34 0 2</inkml:trace>
    </iact:actionData>
  </iact:action>
  <iact:action type="add" startTime="102888">
    <iact:property name="dataType"/>
    <iact:actionData xml:id="d38">
      <inkml:trace xmlns:inkml="http://www.w3.org/2003/InkML" xml:id="stk38" contextRef="#ctx0" brushRef="#br0">7262 3129 0,'35'0'100,"-1"0"-38,1 0 9,-35 35-54,0 0-7,35 34-4,0-34 0,-35 0 0,0 69 2,0-35 1,34 1-1,-34 34 0,0-69-2,0 69 2,0-69 0,0 69 0,0-69 6,0 0-4,0 0 5,0-1 0,-34-34-7,34 35 9,-35-35 3,35 35-2,-35-35-3,0 35 7,1-35-7,-1 34-6</inkml:trace>
    </iact:actionData>
  </iact:action>
  <iact:action type="add" startTime="104101">
    <iact:property name="dataType"/>
    <iact:actionData xml:id="d39">
      <inkml:trace xmlns:inkml="http://www.w3.org/2003/InkML" xml:id="stk39" contextRef="#ctx0" brushRef="#br0">7887 3824 0,'35'0'94,"35"0"-87,34 0 1,-35 0-3,1 0 3,-1 0 3,-34 0-5,0 0 11</inkml:trace>
    </iact:actionData>
  </iact:action>
  <iact:action type="add" startTime="104489">
    <iact:property name="dataType"/>
    <iact:actionData xml:id="d40">
      <inkml:trace xmlns:inkml="http://www.w3.org/2003/InkML" xml:id="stk40" contextRef="#ctx0" brushRef="#br0">9034 3199 0,'-35'0'33,"1"0"-27,-1 0 2,35 34-5,-35-34 16,0 35-12,35 0 1,0 0 39,0-1-39,0 1-3,35 0 13,-35 0-11,35-1 1,0 1 8,-35 0 7,0 0-10,0-1-4,-35-34 37,0 0-38,0 0 0,1 0 6,34 35-4,-35 0 59,35 35-51,0 34-14,0-69 5,0 34 0,0-34 0,-35 34-5,35-34 4,0 0 4,0 0-9,0-1 6,0 1-1,35-35 92,0-35-93,-1 1 2,71-36-2</inkml:trace>
    </iact:actionData>
  </iact:action>
  <iact:action type="add" startTime="105275">
    <iact:property name="dataType"/>
    <iact:actionData xml:id="d41">
      <inkml:trace xmlns:inkml="http://www.w3.org/2003/InkML" xml:id="stk41" contextRef="#ctx0" brushRef="#br0">9312 3616 0,'-35'0'73,"1"0"-60,-71 34-4,71-34 5,-1 0-6,0 35 8,35 0 61,0 0-71,0 34 14,0-34-9,0 35-3,0-36 0,0 1 6,0 0-4,35-35 122,0 0-126,34-35-1</inkml:trace>
    </iact:actionData>
  </iact:action>
  <iact:action type="add" startTime="106001">
    <iact:property name="dataType"/>
    <iact:actionData xml:id="d42">
      <inkml:trace xmlns:inkml="http://www.w3.org/2003/InkML" xml:id="stk42" contextRef="#ctx0" brushRef="#br0">9555 3338 0,'0'-35'38,"35"35"135,0 0-152,0 0 2,-35 35-20,34-35 0,1 0 6,-35 34 6,0 1-8,0 0 1,0 34 3,0-34-7,0 0 12,0 34-6,-35-34-3,35 0 1,0 0-1,0 0 8,0-1 10,0 1 4,35-35-20,0 0-3,0 35 10,-1-35 7,-34 69 11,0-34-27,35 0-1,-35 0 1,0 69 1,0-69 0,0-1-1,0 36 2,0-1 0,0-34-4,0 0 1,0 0 13,0 0 4,-35-35-15,1 0 7,34 34-9,-70-34 3,35 0 0,-69 0-2,35 0 6,-36 0-4,36-34-1,34-1 7</inkml:trace>
    </iact:actionData>
  </iact:action>
  <iact:action type="add" startTime="107077">
    <iact:property name="dataType"/>
    <iact:actionData xml:id="d43">
      <inkml:trace xmlns:inkml="http://www.w3.org/2003/InkML" xml:id="stk43" contextRef="#ctx0" brushRef="#br0">9208 4102 0,'-35'0'30,"0"0"-16,1 0-5,-1 35-1,0-35 4,35 35 29,0 0-28,0-1-3,0 1-2,0 0 0,0 0 6,0-1-3,0 1 9,35-35 27,0 0-39,-1 0-3,36 0 11,-35-35 1,-1 35-8,1 0 30</inkml:trace>
    </iact:actionData>
  </iact:action>
  <iact:action type="add" startTime="108202">
    <iact:property name="dataType"/>
    <iact:actionData xml:id="d44">
      <inkml:trace xmlns:inkml="http://www.w3.org/2003/InkML" xml:id="stk44" contextRef="#ctx0" brushRef="#br0">3926 3511 0,'0'0'3,"-34"0"18,-1 0-12,0 0 5,0 0 0,1 0-5,-1 0-1,0 0-1,0 0 1,1 0 1,-71 35-5,1-35 6,35 35-4,-1-35 3,35 35 0,-34-35-2,34 0 8,0 0 0,1 0-6,-1 0-3,0 0 3</inkml:trace>
    </iact:actionData>
  </iact:action>
  <iact:action type="add" startTime="108701">
    <iact:property name="dataType"/>
    <iact:actionData xml:id="d45">
      <inkml:trace xmlns:inkml="http://www.w3.org/2003/InkML" xml:id="stk45" contextRef="#ctx0" brushRef="#br0">3370 3338 0,'-34'0'25,"-1"0"-18,-35 0 2,70 34-2,-69-34 0,69 70 0,-35-70 4,35 35-6,-69-1 4,69 36 0,-35-70-2,35 35 0,-35-1 0,0 1 2,35 0 7,0 0 117,70 34-125,-35-34 0,104 35-1,-105-70-2,36 0 3,-35 0 1,-1 0-4,1 0 91</inkml:trace>
    </iact:actionData>
  </iact:action>
  <iact:action type="add" startTime="111660">
    <iact:property name="dataType"/>
    <iact:actionData xml:id="d46">
      <inkml:trace xmlns:inkml="http://www.w3.org/2003/InkML" xml:id="stk46" contextRef="#ctx0" brushRef="#br0">4760 1565 0,'-35'0'23,"1"0"27,-1 0-44,-35 0-1,36-70 4,-1 70-1,0-35-1,0 1 2,1-1-1,-1 35 5,0-35-4,1 0 7,34 1-8,-70-1-2,1-35 9,34 36-6,0-1-3,35 0 5,0-34 4,0 34 0,-35 0-10,35 0 5,0 0 5,0-34-6,0-1-2,0 36 7,35-1-4,0 0-3,0 0 2,-35 1-3,69-1 2,-34 0-2,0 0 3,-1 35-3,1-34 2,0-1 1,34 0 8,-34 0-9,0 35-2,-1 0 2,1 0 0,0 0 0,0 0-2,-1 0 9,1 0-6,35 0 6,-36 0-6,1 35-1,0 0 0,0 34-1,34-69 0,-69 70 0,70-35 1,-36 34-1,-34-34 2,35-35-1,-35 69 0,0 1-1,0-1 1,0 1-1,0-35 2,0 69-1,0-34-2,0 34 4,-69 0-4,69-34 2,-35-36-2,0 1 2,0 0 9,35 0-8,-34-35-4,-71 34 2,1 36 2</inkml:trace>
    </iact:actionData>
  </iact:action>
  <iact:action type="add" startTime="113081">
    <iact:property name="dataType"/>
    <iact:actionData xml:id="d47">
      <inkml:trace xmlns:inkml="http://www.w3.org/2003/InkML" xml:id="stk47" contextRef="#ctx0" brushRef="#br0">2154 3199 0,'-35'0'55,"1"0"-48,-36 0 0,35 0 1,1 0 0,34 34 1,-35-34-3,35 35 11,-35 0-10,35 0 9,0-1-3,0 1-3,0 0-3,0 0 1,35-1 1,0 1-2,69 0 1,0 0-3,-69-1 3,0-34 1,-1 35 7,1 0 6,-35 0-13,0 0 6,0-1-7,0 1-2,-35 0 17,1-35-7,-1 35-5,0-35-3,-34 0 6,34 0 0,0 0 10,0 0-10,1 0-7</inkml:trace>
    </iact:actionData>
  </iact:action>
  <iact:action type="add" startTime="113777">
    <iact:property name="dataType"/>
    <iact:actionData xml:id="d48">
      <inkml:trace xmlns:inkml="http://www.w3.org/2003/InkML" xml:id="stk48" contextRef="#ctx0" brushRef="#br0">2432 2990 0,'0'70'69,"0"-1"-61,0-34-2,0 34 2,-35-34 1,35 0-3,0 0 5,0-1 2,0 1 4</inkml:trace>
    </iact:actionData>
  </iact:action>
  <iact:action type="add" startTime="114163">
    <iact:property name="dataType"/>
    <iact:actionData xml:id="d49">
      <inkml:trace xmlns:inkml="http://www.w3.org/2003/InkML" xml:id="stk49" contextRef="#ctx0" brushRef="#br0">1980 3094 0,'0'0'1,"-34"0"37,-1 35-31,0-35 0,35 35 2,-35 0-3,1-1 1,-36 71 2,70-71-1,-35 36 0,1 34 0,-1 0-1,35 1 0,0-36 1,0 1 0,0-35 0,0-1 0,0 1 8,35 0-12,-1 0 7,36-35-6,-1 34 5,1-34-2,34 0-1,35 0 2,-69 0-1,-1 0-3,1 0 3,-1-69 1</inkml:trace>
    </iact:actionData>
  </iact:action>
  <iact:action type="add" startTime="114702">
    <iact:property name="dataType"/>
    <iact:actionData xml:id="d50">
      <inkml:trace xmlns:inkml="http://www.w3.org/2003/InkML" xml:id="stk50" contextRef="#ctx0" brushRef="#br0">2745 3129 0,'35'70'73,"-35"-1"-64,0 35-4,0 1 5,0-1-4,0 0 1,0 1-1,0-71 3,0 1-1,0 35 0,-35-70-3,0 34 3,35 1 1,-35 0 6,1 0-7,-1-35-1,35 34 10,-35-34-11,0 0 19,-69 0-21</inkml:trace>
    </iact:actionData>
  </iact:action>
  <iact:action type="add" startTime="115511">
    <iact:property name="dataType"/>
    <iact:actionData xml:id="d51">
      <inkml:trace xmlns:inkml="http://www.w3.org/2003/InkML" xml:id="stk51" contextRef="#ctx0" brushRef="#br0">521 3094 0,'0'-34'110,"35"34"-102,0-35 1,-1 35-3,1 0 12,0 0-10,0 0 4,-1 0 12</inkml:trace>
    </iact:actionData>
  </iact:action>
  <iact:action type="add" startTime="115877">
    <iact:property name="dataType"/>
    <iact:actionData xml:id="d52">
      <inkml:trace xmlns:inkml="http://www.w3.org/2003/InkML" xml:id="stk52" contextRef="#ctx0" brushRef="#br0">556 3372 0,'35'0'95,"34"0"-81,-34 0 0</inkml:trace>
    </iact:actionData>
  </iact:action>
  <iact:action type="add" startTime="116212">
    <iact:property name="dataType"/>
    <iact:actionData xml:id="d53">
      <inkml:trace xmlns:inkml="http://www.w3.org/2003/InkML" xml:id="stk53" contextRef="#ctx0" brushRef="#br0">591 3129 0,'0'0'5,"-35"0"4,35 35 5,-35-35-7,35 69 1,-35 1-1,35-1 2,0-34-2,0 69 3,0-34-2,-34-1-2,34 36 2,0-1-1,0-69 1,-35-35-1,35 35 1,0-1-1</inkml:trace>
    </iact:actionData>
  </iact:action>
  <iact:action type="add" startTime="116572">
    <iact:property name="dataType"/>
    <iact:actionData xml:id="d54">
      <inkml:trace xmlns:inkml="http://www.w3.org/2003/InkML" xml:id="stk54" contextRef="#ctx0" brushRef="#br0">591 3790 0,'0'34'37,"0"1"-32,0 35 1,0-36 6,0 1-2,0 0 5,0 0-1,69-35 27,-34 0-33,34 0-5,-34-35 7,0-35-1,0 36-1,-35-36 0,0 1-2,0 34 2,0 0 23,-70 35 16,35 0-39,1 0-2,-1 0 3,35 35 0,-35-35-1,105-70 36</inkml:trace>
    </iact:actionData>
  </iact:action>
  <iact:action type="add" startTime="117057">
    <iact:property name="dataType"/>
    <iact:actionData xml:id="d55">
      <inkml:trace xmlns:inkml="http://www.w3.org/2003/InkML" xml:id="stk55" contextRef="#ctx0" brushRef="#br0">973 3060 0,'0'69'39,"0"1"-31,0 34 0,0-35-2,0-34 3,0 69-1,0-34-1,0 34 2,0-34-1,0-1 0,0-34-1,0 0 0,0 0 16,35-35 16,-1-35-31,-34 0 0,70-34 0,34-36-1,-34 1 2,-36-70-2,36 105 0,-35-1-1,-35 1 3,0 103 77,0 71-80,-70-36 3,1 35-2,-36 70 1,71-139 0,-1 104 0,0-69-1,70-70 56,0 0 2,-1 0-40,-34 34-15,0 1 0,35 0-1,-35 0-6,35-35 5,0-70 55,-1 1-57,1-1 4,-35 35-6,0-34 6,35 69-4,-35 35 86,0-1-87,0 1 7,0 0-8,0 0 10,0-1-6,0 1 13,35 0 80,-35 0-92,0-1 0,34 36 0,1-70 27,35-35-14,-70-34-13,34 34-3,1 0 9,-35 0-9,35 35 26,-35 35-18,0 0-10,0 34 1,0-34 4,0 0-2,0 34 0,34-34 12,1-70 18,0-34-27,0-1-5,-1 36 1,1-36 2</inkml:trace>
    </iact:actionData>
  </iact:action>
  <iact:action type="add" startTime="120077">
    <iact:property name="dataType"/>
    <iact:actionData xml:id="d56">
      <inkml:trace xmlns:inkml="http://www.w3.org/2003/InkML" xml:id="stk56" contextRef="#ctx0" brushRef="#br0">4274 4520 0,'35'0'62,"34"0"-54,0 0-1,70 0 0,35 0 2,-70 0-4,35 0 5,35 0-2,-35 0 0,0-35 0,-35 35-2,70-35 3,-104 35-3,103 0 2,-34-35 1,70 0-1,-105 35 0,70 0-2,-35 0 2,0 0 0,-35 0 0,-69 0 0,0 0 0,-1 0 13,1 0 59</inkml:trace>
    </iact:actionData>
  </iact:action>
  <iact:action type="add" startTime="122671">
    <iact:property name="dataType"/>
    <iact:actionData xml:id="d57">
      <inkml:trace xmlns:inkml="http://www.w3.org/2003/InkML" xml:id="stk57" contextRef="#ctx0" brushRef="#br0">10215 3546 0,'35'0'79,"35"0"-70,34 0-2,-35 0-3,1 0 5,34 0-2,-34 0 2,-36 0-1,1 0 0</inkml:trace>
    </iact:actionData>
  </iact:action>
  <iact:action type="add" startTime="122941">
    <iact:property name="dataType"/>
    <iact:actionData xml:id="d58">
      <inkml:trace xmlns:inkml="http://www.w3.org/2003/InkML" xml:id="stk58" contextRef="#ctx0" brushRef="#br0">10111 4033 0,'70'0'69,"34"0"-62,35 0 3,35 0-3</inkml:trace>
    </iact:actionData>
  </iact:action>
  <iact:action type="add" startTime="123143">
    <iact:property name="dataType"/>
    <iact:actionData xml:id="d59">
      <inkml:trace xmlns:inkml="http://www.w3.org/2003/InkML" xml:id="stk59" contextRef="#ctx0" brushRef="#br0">11362 3824 0,'35'0'14,"-35"35"2,0 0-9,0 0 1,0 34-1,0 1 4,-35-36-4,35 1 7,0 0 5,0 34-16,35-69 15,34 0-12,-34 0 1,69 0 2,-34-34-3,-1-1 4,-34 35-2,0-70 1,-35 1-5,0-1 6,0 1 5,0 34-7,-35 0 0,35-34-1,-69 69 0,34-70 2,-35 35-2,1 35 1,69-34 9,-35 34-10</inkml:trace>
    </iact:actionData>
  </iact:action>
  <iact:action type="add" startTime="123653">
    <iact:property name="dataType"/>
    <iact:actionData xml:id="d60">
      <inkml:trace xmlns:inkml="http://www.w3.org/2003/InkML" xml:id="stk60" contextRef="#ctx0" brushRef="#br0">12022 3303 0,'0'35'94,"0"-1"-89,-34 36 2,-1 104 0,-35-35 1,1 35 1,-1-35-1,1 69-1,34-104 2,-34 70 0,-1-69-2,35 68-1,35-138 11,0 0-10,-34 0 1,-1-35 176</inkml:trace>
    </iact:actionData>
  </iact:action>
  <iact:action type="add" startTime="132642">
    <iact:property name="dataType"/>
    <iact:actionData xml:id="d61">
      <inkml:trace xmlns:inkml="http://www.w3.org/2003/InkML" xml:id="stk61" contextRef="#ctx0" brushRef="#br0">4795 2781 0,'0'0'5,"69"0"192,1 0-192,-35 0 1,34 0 4,1 0-3,-1 0-1,-34 0 1,34 0 3,-34 35-2,0-35 0,0 0 7,-1 0-8,36 0 1,-35 0-1,69 0 1,-69 0 0,-1 0 0,36 0 0,-35 0 1,34 0-4,-34 0 4,0-35-2,-1 35 2,1 0-1,0 0-1,0 0 8,-1 0-8,1 0 0,35 0 4,-70-34-4,69 34 1,-34 0 5,0 0 4,-1 0 8,1 0-12,0 0 42,0 0-17</inkml:trace>
    </iact:actionData>
  </iact:action>
  <iact:action type="add" startTime="136392">
    <iact:property name="dataType"/>
    <iact:actionData xml:id="d62">
      <inkml:trace xmlns:inkml="http://www.w3.org/2003/InkML" xml:id="stk62" contextRef="#ctx0" brushRef="#br0">2085 1078 0,'0'35'143,"0"0"-136,0-1-2,-35 1 2,35 35 1,-35-36 1,0 1-1,35 35 0,-69-1 6,34-34 3,35 0-11,-35-35 3,35 34-2,-34-34 18,-1 0-20,0 35 5,0-35-3,1 0 1,-1 0 0,0 0-2,1 0 9,-1 0 2,-35 0 4,70-35-13,-69 1 1,-1-1 6,70 0-6,-34 35-3,34-35 3,0 1-3,-35 34 10,35-35-8,-35 0 8,35 0-7,0-34-3,0-1 2,-35 1-1,35-1 2,-34-69-2,34 70 1,0-36 3,0 71-7,0-36 4,0 35 1,0 1 5,0-1 32,0 0-30,0 0 7,0 1-8,0-1 11,0 0-13,34 35 28,36 0 9,-1 0-48,1 0 11,-1 0-4,-34 0 0,0 0-1,0 0-1,-1 0 1,1-35-1,0 35-1,-1 0 4,1 0-2,0 0-1,0 0 18,34 0 23,-34 0 3,0 0 49,-1 0-70,-34 35 2,35-35-22,-35 35-4,0 0 17,35-35-6,-35 34-3,0 1 54,0 0-59,0 0 15,0-1-1,0 1-2,0 35-3,0-36-12,0 1 0,0 0 11,0 0 6,0-1-8,0 1 2,0 0 48,0 0-28,0 0 55,0-1-79,0 1 33,0 0-30,0 0 1,0-1-1,0 1 6,0 0-14,0 34 8,0-34-3,0 35-6,0-36 19,0 1 4,0 0 3,0 0 282</inkml:trace>
    </iact:actionData>
  </iact:action>
  <iact:action type="add" startTime="142331">
    <iact:property name="dataType"/>
    <iact:actionData xml:id="d63">
      <inkml:trace xmlns:inkml="http://www.w3.org/2003/InkML" xml:id="stk63" contextRef="#ctx0" brushRef="#br0">5038 1565 0,'-104'0'56,"34"69"-48,1-69-1,34 35 2,-69 0-3,-35 0 0,69-35 2,1 0 0,34 0 1,1 0 0,-36 0-3,35 0 8,1 0 10,-1-35-9,0 0 0,35 0-7,-35 35-1,1-35 1,34 1 8,-35-1-9,35 0 9,-35 0-7,35 1-3,0-1 10,-35 35-11,35-35 5,0 0-3,0 1 2,0-36-1,0 35 1,0 1-2,0-1 0,35-69 0,-35 69 1,35 0-1,0-69 2,-35 69-2,34 35 1,-34-35 1,0 0-4,35 1 11,-35-1 1,35 35-10,-35-35 1,0 0-1,35 1 1,-35-1 16,0 0-16,34 35 6,1-35 2,-35 1 0,35 34-8,0-35 0,-35 0-2,34 35 1,1-35 2,0 35 15,-1-35-11,1 35 11,0 0-16,0 0 0,-1-34 1,1 34-1,0 0-2,0 0 10,-1 0 29,1 0-37,35 0 9,-1 0-7,-34 0-6,34 34 5,-34-34 15,-35 35-16,0 0 0,35 0 6,0 34 2,-1-34-10,1 35 3,-35-1 2,35-34-1,-35 34-1,0-34-1,0 0-1,0 0 0,0-1 4,35 1-4,-35 35-1,0-35 2,0-1 0,0 36 0,0-1 7,0-34-6,0 0-5,-35 34 5,0-34 0,35 35 0,-69-36-2,69 1 1,-35 0 0,35 0 0,-35-35-2,35 34 2,-35-34 7,35 35-7,-34-35 7,34 35-8,-35 0 18,0-35 198</inkml:trace>
    </iact:actionData>
  </iact:action>
  <iact:action type="add" startTime="145365">
    <iact:property name="dataType"/>
    <iact:actionData xml:id="d64">
      <inkml:trace xmlns:inkml="http://www.w3.org/2003/InkML" xml:id="stk64" contextRef="#ctx0" brushRef="#br0">5177 5354 0,'35'0'39,"104"0"-34,-35-35 5,-69 35-4,69 0 4,0 0-3,1 0-2,-36 0 7,1 0-6,-36 0 2</inkml:trace>
    </iact:actionData>
  </iact:action>
  <iact:action type="add" startTime="145642">
    <iact:property name="dataType"/>
    <iact:actionData xml:id="d65">
      <inkml:trace xmlns:inkml="http://www.w3.org/2003/InkML" xml:id="stk65" contextRef="#ctx0" brushRef="#br0">5386 5771 0,'69'0'98,"35"0"-94,35 0 2,-34-35 2,68 35 1,-103 0-2,-35 0-1,-1 0 2</inkml:trace>
    </iact:actionData>
  </iact:action>
  <iact:action type="add" startTime="146677">
    <iact:property name="dataType"/>
    <iact:actionData xml:id="d66">
      <inkml:trace xmlns:inkml="http://www.w3.org/2003/InkML" xml:id="stk66" contextRef="#ctx0" brushRef="#br0">8096 5215 0,'0'35'35,"0"-1"-27,0 71-3,-35-105 3,0 139-1,35-70 1,-34-34-3,34 34 5,-35 36-3,35-1 0,0-34 0,0-36 1,0 36 0,0-35 0,0-1 2,0 1-4,0 0 0,35-35 12,-35 35-12,34-1 10,1-34-8,0 35-1,34-35 9,-34 35 1,35-35-3</inkml:trace>
    </iact:actionData>
  </iact:action>
  <iact:action type="add" startTime="147850">
    <iact:property name="dataType"/>
    <iact:actionData xml:id="d67">
      <inkml:trace xmlns:inkml="http://www.w3.org/2003/InkML" xml:id="stk67" contextRef="#ctx0" brushRef="#br0">1112 1530 0,'0'0'1,"-35"0"22,35-35-15,-35 35-1,35-69 1,-34 34-1,34 0 2,-35 0 0,35 1-2,0-1 7,0 0-6,0 0 8,0 1-9,0-1 9,0-35-9,0 1 0,0-1 1,35 35 2,-1-69-3,1 69 5,0 1-4,-35-36-2,35 35 0,-1 1-1,-34-36 3,35 70-1,-35-35 2,35 35 5,0-34-6,-35-1 9,34 0-9,-34 0 7,35 35-9,-35-35 26,35 35-16,0 0 8,-35-34 0,34 34-18,1 0 9,69 0-7,-34 0 10,-1 0-12,1 0 0,-70 34 3,34-34 7,-34 35 7,35 0-14,0 0-1,34 34-4,-34 1 4,0-70 2,-35 35-2,35-1-2,-35 1 2,0 0 1,34 0-2,-34-1 0,0 1 0,0 69 1,0-34 2,0 0-3,0-1 2,0 1-6,-34-1 7,-1 35-3,0-34 1,0-35 0,1 34 1,-1-34-3,0 0 1,-34 34 1,34-69 8,0 0 15,35 35-23,-35 0 7,-69-35-7,35 35 2,34-1-3,0-34 1,-34 0-3,69 35 4,-35-35-2,0 0 18,1 0 5,-1 0-23,-35-35 8,36-34-8,-1 34 3,0-35-3,0 36 9,1-71-8,34 71-1,-35-36 3,0 1-6,35 34 5,-35 0 0,35-34-2,0 34-1,-34 35 4,34-70-3,0 36 7,0-1 10</inkml:trace>
    </iact:actionData>
  </iact:action>
  <iact:action type="add" startTime="149541">
    <iact:property name="dataType"/>
    <iact:actionData xml:id="d68">
      <inkml:trace xmlns:inkml="http://www.w3.org/2003/InkML" xml:id="stk68" contextRef="#ctx0" brushRef="#br0">4830 2642 0,'0'-34'41,"34"34"-27,36-35-8,69 0 4,35 0-1,-35 35-3,69-69 1,1 69 2,-105 0-2,0 0 0,-69 0 17</inkml:trace>
    </iact:actionData>
  </iact:action>
  <iact:action type="add" startTime="150816">
    <iact:property name="dataType"/>
    <iact:actionData xml:id="d69">
      <inkml:trace xmlns:inkml="http://www.w3.org/2003/InkML" xml:id="stk69" contextRef="#ctx0" brushRef="#br0">1980 1495 0,'0'-35'6,"0"70"60,-34 0-62,-1 0 7,-104 34-2,35 1-5,0-70 3,-35 35 2,-35-1-2,104 1 1,1-35 0,34 0 0,0 0 0,1 0-3,-1 0 28,35-69-26,-35-1 1,35 35-1,-35 0 1,35-34 0,0 34 8,-34 0-8,34 1 0,-35-1-1,35-35 1,0 36-1,0-36 0,0 1 1,0-36-1,0 1 2,35 104-2,-35-70 0,34 1 1,1 34 0,-35 0 0,0 1 0,0-1-1,35 0 2,0 0 5,-35 1-6,34-1-1,1 0 10,0 0-2,0-34 1,34 34 0,-34-69-8,0 69-1,34-35 0,-34 36 0,-35-1 1,35 35 1,-1-35 46,1 35-48,69 0 8,0 0-8,1 0 0,34 0 1,-35 0 5,-35 0-8,-34 0 3,0 0 8,-35 35-11,35-35 9,-35 35-3,34 34-4,-34-34 5,35 69-1,0-34-4,-35-1 1,0-34-1,0 35 1,0-36 1,0 1 0,0 35-5,0-36 3,0 36 4,0-35-4,0-1 1,-35-34 0,35 70 0,-35 0-2,1-36 2,-1 1 0,0 35-1,0-36 4,1 36-4,-1-70-1,0 35-1,0-35 13,35 34-10,-34-34 0,-1 0 7,0 35-8,35 0 0,-35 0 1,-34-1 1,34 1-1,0-35-1,1 35 11,-1-35-13,0 35 11,1-35 0,34 34-4,-35-34 5,0 0 83,0 0-97,1 0 18</inkml:trace>
    </iact:actionData>
  </iact:action>
  <iact:action type="add" startTime="152715">
    <iact:property name="dataType"/>
    <iact:actionData xml:id="d70">
      <inkml:trace xmlns:inkml="http://www.w3.org/2003/InkML" xml:id="stk70" contextRef="#ctx0" brushRef="#br0">1876 557 0,'0'-35'40,"0"0"-7,-35 35 33,1 0-17,-1 35-22,35 0-16,-35-1 3,35 1-6,-35 0 0,35 0 13,-34-35 12,34 34 12</inkml:trace>
    </iact:actionData>
  </iact:action>
  <iact:action type="add" startTime="154729">
    <iact:property name="dataType"/>
    <iact:actionData xml:id="d71">
      <inkml:trace xmlns:inkml="http://www.w3.org/2003/InkML" xml:id="stk71" contextRef="#ctx0" brushRef="#br0">8965 5493 0,'0'0'2,"-35"-35"11,0 35-3,-34 0 4,-36 0-7,1 0 2,0 0-2,0 0 1,104 35 7,-35-35-6,35 35 21,0-1-22,0 36 1,0-35 5,0-1-8,0 1 3,0 0-1,35 0-1,-1 0 2,1-35-2,69 34 3,-104 1-5,35-35 3,0 0 8,-35 35 16,0 0-20,0-1 6,-104 1-10,69 0-1,-35-35 1,1 0-2,-1 35 3,36-35-1,-1 0 16,0-35-10</inkml:trace>
    </iact:actionData>
  </iact:action>
  <iact:action type="add" startTime="155425">
    <iact:property name="dataType"/>
    <iact:actionData xml:id="d72">
      <inkml:trace xmlns:inkml="http://www.w3.org/2003/InkML" xml:id="stk72" contextRef="#ctx0" brushRef="#br0">9277 5354 0,'0'35'40,"0"34"-32,35 105-4,-35-139 8,0 104-7,0 0 4,0-35-3,0 0 2,-35 1-2,1-36 7,-1 1-6,0-1-2,-34 1 4,34-70-3,-35 69 2,-34-34-1,35-35 2,-70 0-2,-70 0 2,140-35-2</inkml:trace>
    </iact:actionData>
  </iact:action>
  <iact:action type="add" startTime="155972">
    <iact:property name="dataType"/>
    <iact:actionData xml:id="d73">
      <inkml:trace xmlns:inkml="http://www.w3.org/2003/InkML" xml:id="stk73" contextRef="#ctx0" brushRef="#br0">5281 5458 0,'0'35'33,"0"34"-27,0 36 2,0 34 0,0-104 0,0 69 0,0 0-1,0 0 0,0 1 1,0-36 0,0-34 0,0 34-1,0-34 2,0 0-1,0 0-3,0 0 12,0-1-1</inkml:trace>
    </iact:actionData>
  </iact:action>
  <iact:action type="add" startTime="156280">
    <iact:property name="dataType"/>
    <iact:actionData xml:id="d74">
      <inkml:trace xmlns:inkml="http://www.w3.org/2003/InkML" xml:id="stk74" contextRef="#ctx0" brushRef="#br0">5942 6223 0,'0'0'1,"0"69"38,0-34-31,0 0-2,-35 34 3,35 1-2,0-35 10,0 0-1,0-1-2,0-68 20,0-36-30,35-34 4,-35 34-1,34 35 1,1-34 2,-35 34-4,0 0 3,0 1 11,-69-1 22,34 35-29,35-35 42,69 0-40</inkml:trace>
    </iact:actionData>
  </iact:action>
  <iact:action type="add" startTime="156744">
    <iact:property name="dataType"/>
    <iact:actionData xml:id="d75">
      <inkml:trace xmlns:inkml="http://www.w3.org/2003/InkML" xml:id="stk75" contextRef="#ctx0" brushRef="#br0">6428 5389 0,'0'34'64,"0"71"-58,0-1 5,0-69-5,0 104 2,0 35-2,0-105 2,0 1 0,0-1 1,0-34-2,0 0-1,0-1 11,35-103 28,34-35-37,36-105 1,-1 70-2,-35 0 1</inkml:trace>
    </iact:actionData>
  </iact:action>
  <iact:action type="add" startTime="157030">
    <iact:property name="dataType"/>
    <iact:actionData xml:id="d76">
      <inkml:trace xmlns:inkml="http://www.w3.org/2003/InkML" xml:id="stk76" contextRef="#ctx0" brushRef="#br0">7019 5145 0,'0'70'63,"0"34"-55,0 35-2,0 0 1,0-69 2,0 34-1,0 0 0,0-34 1,0-35 4,0-1 18,0-68 7,0-1-30,0 0 8,35 70 31,-35 34-39,34-34 1,-34 0-2,0 0-2,0-1 5,35-34 50,0-69-49,34 34-5,-69 0 2,0-34-2,0 34 10,0-34 0,0 34 9,0-35-22,0 35 8,-69-34-4,69 104 72,0-1-73,0 36 4,0 0-2,0-36-3,35 36 2,-1-35 19,1-35-12,0 0 27,-1 0-28,-34-35 25,0 70-15,35-1-15,0 36-2,-35-35 12,35-1-9,-1-34 11,36 0-4,-35-69-8,34-35 0,-34 34-1,34 35 6,-69-34-10,35 69 4,-35 35 39,35 34-36,0-34-1,-35 0-4,34 34 2,-34-34 5,0 0-7,35-1 11,-35-138 45,35 0-53,-35 34 0,0 1 1,0 34-5,0-35 3</inkml:trace>
    </iact:actionData>
  </iact:action>
  <iact:action type="add" startTime="158597">
    <iact:property name="dataType"/>
    <iact:actionData xml:id="d77">
      <inkml:trace xmlns:inkml="http://www.w3.org/2003/InkML" xml:id="stk77" contextRef="#ctx0" brushRef="#br0">4621 5736 0,'0'-35'16,"-35"35"16,35 35-24,-69-35-3,69 70 4,-70-70 0,36 0-3,-1 0 2,0 35 0,-34-35 0,34 34-3,-34-34 3,-1 0 2,35 0 6,1 0-8,-1 0 6</inkml:trace>
    </iact:actionData>
  </iact:action>
  <iact:action type="add" startTime="159039">
    <iact:property name="dataType"/>
    <iact:actionData xml:id="d78">
      <inkml:trace xmlns:inkml="http://www.w3.org/2003/InkML" xml:id="stk78" contextRef="#ctx0" brushRef="#br0">4239 5632 0,'-35'0'15,"1"0"2,34 35-12,-35-35 4,35 34 0,-35-34-3,0 0 0,35 35 1,-34-35 2,-36 35-1,35 0 0,1 0 0,-36-1-2,35 1 3,35 0-2,-34-35 1,34 35 0,69-35 101,1 34-88,-1-34-15,1 35 1,-36-35 5,-34 35 20,35-35 63,-35 35-42,35-35 6</inkml:trace>
    </iact:actionData>
  </iact:action>
  <iact:action type="add" startTime="161214">
    <iact:property name="dataType"/>
    <iact:actionData xml:id="d79">
      <inkml:trace xmlns:inkml="http://www.w3.org/2003/InkML" xml:id="stk79" contextRef="#ctx0" brushRef="#br0">2988 5354 0,'-69'0'48,"34"0"-41,-35 0 11,1 0-4,34 0-2,35 35-2,0-1 6,-35 1-7,35 35-2,0-36 1,-34 36-1,34-35-1,0-1 2,0 1 1,34 0-1,-34 0-1,0 0 1,35-35-1,-35 69 2,35-34-2,-35 0 0,0 34 2,0-34 7,0 0-3,0-1 5,0 1-11,-35-35 1,0 0-1,-34 0 0,-1 0 1,1 0 0,-1 0-1,70-35 1,-34 1 1,34-1-1,0 0 0,69 0-2,1-34 1</inkml:trace>
    </iact:actionData>
  </iact:action>
  <iact:action type="add" startTime="161770">
    <iact:property name="dataType"/>
    <iact:actionData xml:id="d80">
      <inkml:trace xmlns:inkml="http://www.w3.org/2003/InkML" xml:id="stk80" contextRef="#ctx0" brushRef="#br0">3231 5180 0,'0'35'48,"0"0"-42,0-1 3,0 1 8,0 0-10,0 0 0,0-1 16</inkml:trace>
    </iact:actionData>
  </iact:action>
  <iact:action type="add" startTime="162365">
    <iact:property name="dataType"/>
    <iact:actionData xml:id="d81">
      <inkml:trace xmlns:inkml="http://www.w3.org/2003/InkML" xml:id="stk81" contextRef="#ctx0" brushRef="#br0">4830 1460 0,'-35'0'48,"0"0"-42,35 35 1,-104 0 2,69 34-1,-34-69 0,-1 35 0,35 0-1,1-35-1,34 35 26,-35-35 16,35-35-40,0 0-2,-35 0 1,35-34 4,0-1-6,-34-34 2,34 35 0,-35-36 4,35 71-4,0-36 0,0 1 2,0 34-3,0 0 2,0 0-1,0-34 2,0 34-1,35-35 0,-35 36 4,0-36 6,0 35-2,34 1 0,-34-1-10,0 0 1,0 0 1,0 1 0,35-1 1,0-35-1,-35 35 4,0 1 51,34 34-55,1 0 9,0 0 21,0 0-23,-1 0-4,1 34-5,35 1 3,-1 35-5,1-1 6,-36-34-2,1 0 0,0 0-3,0-1 7,-35 1-8,34-35 4,-34 35-1,70 0 1,-70 34 1,35-34-1,-1 0 0,-34-1 0,35 1 0,0 0-4,-35 0 23,35 0-7,-35 34-12,0-34 0,0 34 1,0 36-1,0-71-1,0 36 1,0-35 1,0-1-3,0 1 2,0 0 7,-35-35 65,0 0-68,35 35-4,-35-1 7</inkml:trace>
    </iact:actionData>
  </iact:action>
  <iact:action type="add" startTime="163871">
    <iact:property name="dataType"/>
    <iact:actionData xml:id="d82">
      <inkml:trace xmlns:inkml="http://www.w3.org/2003/InkML" xml:id="stk82" contextRef="#ctx0" brushRef="#br0">2606 5180 0,'0'0'3,"0"-35"9,-35 1-2,0 34 19,1 34-22,-1 1 2,0 0-2,0 34 2,1-34-1,34 0-2,0 0 2,0 34 0,0-34-2,0 0 4,0 34-2,0 1-1,0-1-2,0 1 5,0 34-2,0-34-1,0-1 1,0-34 1,0 34-2,0 1 0,0-35-1,0-1 4,34-34-2,-34 35 0,70-35 7,-35 0-8,34 0 1,1 0-1,-1-35 2,-34 35-2,0-34 0</inkml:trace>
    </iact:actionData>
  </iact:action>
  <iact:action type="add" startTime="164518">
    <iact:property name="dataType"/>
    <iact:actionData xml:id="d83">
      <inkml:trace xmlns:inkml="http://www.w3.org/2003/InkML" xml:id="stk83" contextRef="#ctx0" brushRef="#br0">3544 5006 0,'0'35'34,"0"0"-26,0 69-2,0-34 0,0 69 2,0-35 0,0 0 1,0 70-1,0-104 0,0 34 0,-35 0 0,1-34-3,34-1 4,-35 1-1,0-36-1,35 1 1,-69 0 1,34 0-3,0-1 10,-34-34-9,-1 35 1,-69-35 0,35 0 2,-35 0-5,35 0 3,69 0-2</inkml:trace>
    </iact:actionData>
  </iact:action>
  <iact:action type="add" startTime="165229">
    <iact:property name="dataType"/>
    <iact:actionData xml:id="d84">
      <inkml:trace xmlns:inkml="http://www.w3.org/2003/InkML" xml:id="stk84" contextRef="#ctx0" brushRef="#br0">382 5319 0,'-35'0'7,"70"0"80,0 0-81,34 0 2,36 0 3,-1 0-5,-35 0 1,1 0 0,-1 0 1,-34 0 0,-35 35 16</inkml:trace>
    </iact:actionData>
  </iact:action>
  <iact:action type="add" startTime="165541">
    <iact:property name="dataType"/>
    <iact:actionData xml:id="d85">
      <inkml:trace xmlns:inkml="http://www.w3.org/2003/InkML" xml:id="stk85" contextRef="#ctx0" brushRef="#br0">625 5771 0,'0'0'2,"0"35"40,35-35-11,0 0-24,0 0 8,-1 0-7,1 0 1,0 0-2</inkml:trace>
    </iact:actionData>
  </iact:action>
  <iact:action type="add" startTime="165855">
    <iact:property name="dataType"/>
    <iact:actionData xml:id="d86">
      <inkml:trace xmlns:inkml="http://www.w3.org/2003/InkML" xml:id="stk86" contextRef="#ctx0" brushRef="#br0">521 5389 0,'-35'0'9,"35"34"9,-34-34-14,34 35 6,-35-35-7,35 70 16,0-36-12,0 71 1,0-36 0,0 1-1,0 34-1,0 0 3,0-34-2,0-1 1,0 1 2,0-1-4,0 1 9,-35-35-7,35 34 7,70-69 54</inkml:trace>
    </iact:actionData>
  </iact:action>
  <iact:action type="add" startTime="166211">
    <iact:property name="dataType"/>
    <iact:actionData xml:id="d87">
      <inkml:trace xmlns:inkml="http://www.w3.org/2003/InkML" xml:id="stk87" contextRef="#ctx0" brushRef="#br0">695 6258 0,'0'34'28,"0"1"-19,0 35 0,0-36-1,0 1 0,0 0 5,0 0 3,0 0-8,0-1 1,35-34-1,-1 0 5,1 0-4,-35-34 14,0-1-15,0-35 0,0 1-1,0 34 0,0-35 0,0 36 11,0-1-3,-35 35 21,1 0 16,103 0-9</inkml:trace>
    </iact:actionData>
  </iact:action>
  <iact:action type="add" startTime="166704">
    <iact:property name="dataType"/>
    <iact:actionData xml:id="d88">
      <inkml:trace xmlns:inkml="http://www.w3.org/2003/InkML" xml:id="stk88" contextRef="#ctx0" brushRef="#br0">1181 5736 0,'0'35'55,"-34"69"-47,34 1-1,0-1 0,0-35 0,0-34 2,0 0-2,0 0 9,0-1-1,69-68 42,-34-36-52,34 1 1,1-36 6,-35 1-6,-1 35 1,-34-71 2,0 106 5,0 68 67,0 1-77,0 35 4,0 34 3,0 70-4,-34-70-2,34-34 3,0-36 0,0 1 0,34-70 73,1 35-75,0 0 2,0-34-3,-1 34 5,-34-35 4,35 35 31,0 35 4,-1-35-23,1-35-18,0-35 2,-35 36 5,0-36-7,0 35 32,0 70 104,35 0-140,-35 34 1,0-34 16,0 0-14,34-35 1,-34 35-4,0-1 10,35-34 2,0 0-6,-35-34-3,69-36 1,-34 1-3,-35 34 4,35 35-3,-35-35 12,0 70 29,0 0-42,35 34 3,-1 1 10,-34-36-6,35-34 43,0 0-49,34-34 4,-34-71 0,35 36-1,-70 34-5,0-34 3,0-36-1,0 71 4,0-1 6</inkml:trace>
    </iact:actionData>
  </iact:action>
  <iact:action type="add" startTime="168759">
    <iact:property name="dataType"/>
    <iact:actionData xml:id="d89">
      <inkml:trace xmlns:inkml="http://www.w3.org/2003/InkML" xml:id="stk89" contextRef="#ctx0" brushRef="#br0">10076 5841 0,'0'0'1,"35"0"44,0 0-15,0 0-22,-1 34 0,1-34 0,35 0-1,-1 0 1,1 0 1,34 0-4,0 0 3,-69 0 0,0 0 9,-1 0 5</inkml:trace>
    </iact:actionData>
  </iact:action>
  <iact:action type="add" startTime="169220">
    <iact:property name="dataType"/>
    <iact:actionData xml:id="d90">
      <inkml:trace xmlns:inkml="http://www.w3.org/2003/InkML" xml:id="stk90" contextRef="#ctx0" brushRef="#br0">10181 6362 0,'104'0'95,"0"0"-90,0-35 3,35 35 0,35-35 1,35 1-1,-1-1 0,-173 35 0,0 0-2</inkml:trace>
    </iact:actionData>
  </iact:action>
  <iact:action type="add" startTime="171824">
    <iact:property name="dataType"/>
    <iact:actionData xml:id="d91">
      <inkml:trace xmlns:inkml="http://www.w3.org/2003/InkML" xml:id="stk91" contextRef="#ctx0" brushRef="#br0">14350 11924 0,'0'35'39,"-34"0"-34,-1-35 4,35 34-2,-35-34 2,-34 0 7,34 0-1,-35 0-9,1 0 3,-1 0-2,1 0 1,-1 0 1,1-34-1,-1-1-1,1 35 0,34-70 2,0 70-3,1 0 4,34-35 1,-35 35-7,35-34 4,-35-1-2,-34 0 2,34 0 0,-35-34 0,-34 34 0,104 0 0,-69 1 1,69-1 3,0 0 12,-35 35-16,35-35 7,0 1-8,-35-1 17,35 0-8,0 0 1,0 1-13,0-1 4,0 0 2,70 0-3,-36-69 5,71 69-9,-36-34 5,1 34 2,34 0-4,-35 0 3,1 35-3,-1 0 3,-34 0-2,0 0 0,0 0 0,-1 0 9,1 0-8,35 0 6,-1 0-6,-34 0-1,69 0 3,-69 0-3,0 0 0,34 0 2,-34 35 5,0 0 3,-1 0-1,1-35-8,-35 34 7,35-34 8,-35 35-17,0 0 5,0 34-4,0-34-1,0 0 1,0 35 2,0-1-2,0 35 2,0-34 7,0-35-10,0 34 1,-35-34 2,35 0-2,-35-1 3,1 1-1,-1 0-5,0-35 13,35 35-3,-35-35-6,35 34 17,-34-34-21,-1 35 15,0-35 3,0 0-15</inkml:trace>
    </iact:actionData>
  </iact:action>
  <iact:action type="add" startTime="175517">
    <iact:property name="dataType"/>
    <iact:actionData xml:id="d92">
      <inkml:trace xmlns:inkml="http://www.w3.org/2003/InkML" xml:id="stk92" contextRef="#ctx0" brushRef="#br0">12196 5215 0,'0'0'4,"-35"0"-3,-34 0 6,-1 0 1,36 0 0,-71 0 0,71 0 1,-36 0-4,1 35 3,-1-1 1,-34 36-1,69-1-1,-34 1 1,34-35 6,35-1 1,0 1 10,0 35-12,35-36-4,-35 1-1,34-35 0,-34 35-1,35 0 11,0 0-13,-35-1 3,0 1 8,0 0-8,0 0 8,0 34-9,-35-69 32,35 35 0,0 0 32,35-1-63,-35 71-3,0-71 5,35 1-5,-35 35 3,0-1-2,0 36 3,0-71 0,0 1-1,0 35-3,-35-1 3,35-34 9,0 0 8,0-1 36,69-34-40,-34-34-14,35 34 1,-36-35 1</inkml:trace>
    </iact:actionData>
  </iact:action>
  <iact:action type="add" startTime="176371">
    <iact:property name="dataType"/>
    <iact:actionData xml:id="d93">
      <inkml:trace xmlns:inkml="http://www.w3.org/2003/InkML" xml:id="stk93" contextRef="#ctx0" brushRef="#br0">12474 5632 0,'-35'0'49,"1"0"-41,-36 0-4,35 0 5,1 35 5,-1-35-3,35 34-8,-35-34 21,35 35 17,0 35-25,0-35-10,0-1 2,0 1-1,35 0 2,0 0-1,-35-1-2,34-34 4,1 35-2,0 0 6,-35 0 10,0-1 6,0 1-21,0 0-4,0 0 6,-35-1 4,35 1 0,-35-35 0,1 0 17,-1 0-20,0 0-1,35-35 1,-35 35-2,1 0 21,34-34-26</inkml:trace>
    </iact:actionData>
  </iact:action>
  <iact:action type="add" startTime="177117">
    <iact:property name="dataType"/>
    <iact:actionData xml:id="d94">
      <inkml:trace xmlns:inkml="http://www.w3.org/2003/InkML" xml:id="stk94" contextRef="#ctx0" brushRef="#br0">12370 5354 0,'35'0'64,"-35"69"-57,0 36 1,0-36-1,0 70 4,0-34-6,-35 68 4,35-34-4,-35-34 5,0 34-1,35-35-2,-34 0 1,34-34 0,0-35-1,-35-1 0,35 1 25,35-70 76,69-34-102</inkml:trace>
    </iact:actionData>
  </iact:action>
  <iact:action type="add" startTime="177661">
    <iact:property name="dataType"/>
    <iact:actionData xml:id="d95">
      <inkml:trace xmlns:inkml="http://www.w3.org/2003/InkML" xml:id="stk95" contextRef="#ctx0" brushRef="#br0">12856 5145 0,'0'70'76,"35"34"-68,-35 0-1,35 1 2,-35-36-3,34 1 1,-34-1 2,0 1-1,35-70-1,-35 35 1,35-35 15,0 0-7,-35 69 70,0-34-81,-35 34 4,0 1-1,0 34 0,1-34-1,34-36 3,-35 36-5,35-35 10,-35-1-5,35 1-2,0 0-1,0 69 1,0-34 0,0-35-2,0 34 1,0 1 2,0-1-2,0 1 0,0-36 19,-69-34 35,-1 0-54,1 35 0,-35-35 2</inkml:trace>
    </iact:actionData>
  </iact:action>
  <iact:action type="add" startTime="182238">
    <iact:property name="dataType"/>
    <iact:actionData xml:id="d96">
      <inkml:trace xmlns:inkml="http://www.w3.org/2003/InkML" xml:id="stk96" contextRef="#ctx0" brushRef="#br0">11710 7301 0,'-35'0'8,"104"0"113,1 0-117,34 0 1,0 0 2,35 0 3,0 0-2,-69 0 0,-1 0-1,1 0 0,-35 0 1,-35 34 65,-70-34 1</inkml:trace>
    </iact:actionData>
  </iact:action>
  <iact:action type="add" startTime="185302">
    <iact:property name="dataType"/>
    <iact:actionData xml:id="d97">
      <inkml:trace xmlns:inkml="http://www.w3.org/2003/InkML" xml:id="stk97" contextRef="#ctx0" brushRef="#br0">16470 12515 0,'-35'0'41,"0"0"-34,-34 35 3,-1 0-6,36 34 4,-36-34-1,35 34 3,-34 1-4,34-35 5,0 69-6,35-35 3,0-34-2,-34 0 3,34 34 0,0 1-1,0-35-1,0 0 1,0 34-1,34-69 0,36 70 1,-70-36 0,104 1 1,0-35-1,-34 35 0,34-35-3,0 0 5,-34 0-4,69 0 3,104-35-2,-173 0 2,103-34-3,1-1 3,-104 36-2,-36-36 0,1 35 1,0-69 1,-35 69 6,0 0 0,35 1-7,-1-1 16,1 35-16,-35-35 0,35 35-3,-35-35 3,35 1 0,-1-36 0,-34 35 9,0 1-8,0-1-3,0 0 16,0-34 4,-34 69-23,-1-35 7,-35 35-2,-103-70 0,-1 70 0,104-35 1,-103 35-3,68 0 2,1-34-1,35 34 2,34 0-3,-35 0 3,36 0-1,-36 0 0,1 34-1,-36 1 0,36 0 1,-35 69 1,34-69-4,1 0 6,-36 0-2,71-35-6,-1 34 7,0-34-2,0 0 24</inkml:trace>
    </iact:actionData>
  </iact:action>
  <iact:action type="add" startTime="186888">
    <iact:property name="dataType"/>
    <iact:actionData xml:id="d98">
      <inkml:trace xmlns:inkml="http://www.w3.org/2003/InkML" xml:id="stk98" contextRef="#ctx0" brushRef="#br0">16539 9317 0,'0'0'3,"-104"0"2,35 0 3,-70 35-4,69-1 6,1 1-2,-1 35 2,1-36-4,34 36 0,-69 34 4,69-34-3,0 34 0,0-34 0,35 34-1,-34 35 4,34-70-2,-35 1 0,35-1 0,0 1-3,0 0 5,0-1-3,0 35 0,35-34 2,-1-35-3,36 34 5,34-34-7,-34 0 4,69-1 2,34-34-3,71 0 1,-105 0-2,139-104 3,-35 0-2,70-70 1,-105 70-1,-34 69 1,0-104 1,-140 69 0,1 70-2,-35-34-1,0-1 17,0 0-14,0 0-2,0 1 1,0-1 6,0 0-5,-35-34-2,-34 34 2,69 0-1,-70-35-2,1 36 0,-1-1 3,-34-35 0,0 36-2,0-1 2,69 35 2,-104-35-7,69 35 6,-34 0-5,35 0 2,-1 0 2,35 0 7,35 35 38,0 69-45,-69 70 0</inkml:trace>
    </iact:actionData>
  </iact:action>
  <iact:action type="add" startTime="187869">
    <iact:property name="dataType"/>
    <iact:actionData xml:id="d99">
      <inkml:trace xmlns:inkml="http://www.w3.org/2003/InkML" xml:id="stk99" contextRef="#ctx0" brushRef="#br0">16783 12515 0,'0'0'1,"-70"0"14,35 0 1,-34 0-5,34 35-2,0 0-2,-34-35 3,69 69-4,-70-34 1,-34 0 1,69-1 1,-34 1-2,69 0 1,-35-35-1,35 35 0,0-1 5,0 1-8,0 69 3,0 35 1,0-104 1,0 35-3,0-1 4,0 1-3,35-1 0,-35-34-1,35 0 4,-35 0-3,69-35 1,1 0 1,-1 0-1,70 0-3,70-70 3,-1 1 1,35-36-3,-34 36 4,-140 34-3,36 35 1,-71-35 2,-34 0 3,35 35-6,-35-34 24,0-36-23,0 1 0,0 34 0,35 0-1,0-34 0,-35 34 10,0 0-11,0 0 11,0 1-11,0-1 4,-35-35-3,35 36 7,-35-1-4,0-35-3,1 35-1,-36-34 6,35 34-6,-34 0 1,34 35-1,-69 0 4,34 0-5,36 0 5,-1 0 6,0 0-8,0 0 21,1 35-21,-1 0 1,-35-35-2,1 35 1,-1-35-2,36 34 3,-1-34-1,0 0 9,0 0 57,-34 35-66,-1-35 9,1 0-11</inkml:trace>
    </iact:actionData>
  </iact:action>
  <iact:action type="add" startTime="205828">
    <iact:property name="dataType"/>
    <iact:actionData xml:id="d100">
      <inkml:trace xmlns:inkml="http://www.w3.org/2003/InkML" xml:id="stk100" contextRef="#ctx0" brushRef="#br0">15497 487 0,'0'-35'7,"-69"35"70,34 0-60,0 0-10,0 0-1,1 0 2,34 35 2,-35-35-4,0 35 18,0 0-17,35-1 0,0 1 9,0 0-7,0 0-1,0 34-1,35-34-1,0 0 2,-35-1 1,35 1-1,-1 35-1,1-35 3,0-1-3,0 71 1,-1-71 7,-34 36-8,0-35 1,0-1-2,0 1 4,0 69-2,0-69-3,-69 0 2,34 34 2,-34-34 0,34-35 15,0-35-10,0 1-7,1-1 0,34-35 2,0 36 0,0-1-1,0 0-4,0 0 5</inkml:trace>
    </iact:actionData>
  </iact:action>
  <iact:action type="add" startTime="206715">
    <iact:property name="dataType"/>
    <iact:actionData xml:id="d101">
      <inkml:trace xmlns:inkml="http://www.w3.org/2003/InkML" xml:id="stk101" contextRef="#ctx0" brushRef="#br0">15914 209 0,'35'0'23,"-35"35"8,0 34-24,0-34 2,0 69-1,0-69-1,0 0 2,0 0-2,-35-1 1,35 1 7</inkml:trace>
    </iact:actionData>
  </iact:action>
  <iact:action type="add" startTime="207026">
    <iact:property name="dataType"/>
    <iact:actionData xml:id="d102">
      <inkml:trace xmlns:inkml="http://www.w3.org/2003/InkML" xml:id="stk102" contextRef="#ctx0" brushRef="#br0">16053 939 0,'35'0'40,"34"35"-36,1 0 7,69-1-6,-35-34 4,-35 35 1,36-35-5,-1 35 2,-35-35 2,1 0-2,-1 35 1,-34-35 0,0 0-1,69 0 0,-34 0 1,-1 0 0,1-35-2</inkml:trace>
    </iact:actionData>
  </iact:action>
  <iact:action type="add" startTime="207370">
    <iact:property name="dataType"/>
    <iact:actionData xml:id="d103">
      <inkml:trace xmlns:inkml="http://www.w3.org/2003/InkML" xml:id="stk103" contextRef="#ctx0" brushRef="#br0">17373 765 0,'70'0'42,"-70"35"-34,35-35 6,-1 69-7,1 1 1,-35 34 1,0 1-3,0 34 3,-69-35-2,-1-35 2,35 1-5,-69-1 7,69 1-3,1-70-2,34 35 9,34-70 55,71-35-63,-1-34 0</inkml:trace>
    </iact:actionData>
  </iact:action>
  <iact:action type="add" startTime="207797">
    <iact:property name="dataType"/>
    <iact:actionData xml:id="d104">
      <inkml:trace xmlns:inkml="http://www.w3.org/2003/InkML" xml:id="stk104" contextRef="#ctx0" brushRef="#br0">18242 626 0,'-69'0'26,"69"35"-20,-70 0 0,35 34 3,-69 1-2,69-1-1,1-34 2,34 0 1,-35 0-2,35-1 1,0 1 7,0 0-6,0 0-1,0-1-1,69 1 2,1 0 4,-35 0-4,-1-35-2,1 0 0,-35 34 8,35 1 10,-35 0-17,0 34-1,0-34 2,-35 35-1,-34 34-2,-36-69 2,71 34-1,-36-69 1,70-34 31,0-1-30,70-35-2,-1-34-1</inkml:trace>
    </iact:actionData>
  </iact:action>
  <iact:action type="add" startTime="208245">
    <iact:property name="dataType"/>
    <iact:actionData xml:id="d105">
      <inkml:trace xmlns:inkml="http://www.w3.org/2003/InkML" xml:id="stk105" contextRef="#ctx0" brushRef="#br0">18485 974 0,'0'104'87,"0"-69"-83,0 0 5,0 34-2,35-34 5,-35 0-8,35-1 6,-1-34-5,1 0 10,35 0-7,-1 0 0,1-34 8,-36-1-9,1 0 2,0-69-1,-35 34-1,0 1 1,0-1 0,0 35 1,0-69-5,0 35 5,0 34 10,-35 35 6,0 0-21,1 0 3,-71 0 1,71 69-1,-1-34 1,0 0 3,0 0-8,35-1 13,0 1-10</inkml:trace>
    </iact:actionData>
  </iact:action>
  <iact:action type="add" startTime="208917">
    <iact:property name="dataType"/>
    <iact:actionData xml:id="d106">
      <inkml:trace xmlns:inkml="http://www.w3.org/2003/InkML" xml:id="stk106" contextRef="#ctx0" brushRef="#br0">19562 591 0,'-34'0'63,"-1"35"-41,35 0-7,-35-35-6,35 69-1,0-34 4,0 0-1,0 0-5,0 34 3,70 1 5,-1-35-7,-34-1 0,0-34 2,-35 35-1,34-35-1,1 70 22,0-70-21,-35 34 1,0 1-2,0 0 3,0 0-3,0 34 2,-35-34-1,0 0-3,-34-1 4,-1 1-3,36-35 4,-1 35-3,-35-35 1,36 0 7,34-35 1,0 0 0,-35 1-8,35-1 22</inkml:trace>
    </iact:actionData>
  </iact:action>
  <iact:action type="add" startTime="210764">
    <iact:property name="dataType"/>
    <iact:actionData xml:id="d107">
      <inkml:trace xmlns:inkml="http://www.w3.org/2003/InkML" xml:id="stk107" contextRef="#ctx0" brushRef="#br0">20292 452 0,'0'-34'21,"0"-1"147,0 70-126,-35-1-37,1 1 4,-1 69-1,-35-104 0,36 105 0,-36-71 0,70 36-4,-69-35 6,69-1-2,0 1 116</inkml:trace>
    </iact:actionData>
  </iact:action>
  <iact:action type="add" startTime="212522">
    <iact:property name="dataType"/>
    <iact:actionData xml:id="d108">
      <inkml:trace xmlns:inkml="http://www.w3.org/2003/InkML" xml:id="stk108" contextRef="#ctx0" brushRef="#br0">17547 2121 0,'104'-35'86,"-69"35"-81,35 0 5,-36 0-2,1-35-1,35 35 10,-36 0-2,1 0 24,0 0-30,0-34-4,34 34 3,-34-35-2,0 0 4,69 35-2,-69 0 0,-1 0-3,1 0 12</inkml:trace>
    </iact:actionData>
  </iact:action>
  <iact:action type="add" startTime="213132">
    <iact:property name="dataType"/>
    <iact:actionData xml:id="d109">
      <inkml:trace xmlns:inkml="http://www.w3.org/2003/InkML" xml:id="stk109" contextRef="#ctx0" brushRef="#br0">18694 1739 0,'34'-35'81,"1"35"-76,0 0 10,0 0-8,-1 0 31,1 0 445,-35-35-478,35 35 7,0 0 0,-1 0 86,1 0-65,0 0-4</inkml:trace>
    </iact:actionData>
  </iact:action>
  <iact:action type="add" startTime="214221">
    <iact:property name="dataType"/>
    <iact:actionData xml:id="d110">
      <inkml:trace xmlns:inkml="http://www.w3.org/2003/InkML" xml:id="stk110" contextRef="#ctx0" brushRef="#br0">19667 1773 0,'34'0'83,"1"0"-79,0 0 1,34 0 5,1-34-6,-35 34 7,-1 0 3,1 0 143</inkml:trace>
    </iact:actionData>
  </iact:action>
  <iact:action type="add" startTime="227221">
    <iact:property name="dataType"/>
    <iact:actionData xml:id="d111">
      <inkml:trace xmlns:inkml="http://www.w3.org/2003/InkML" xml:id="stk111" contextRef="#ctx0" brushRef="#br0">17999 1704 0,'0'35'92,"0"69"-83,35 35-2,-35-35 0,0 35 0,0 0 1,0-34 0,0-1-2,0 0 4,0-34-2,0-1 5,0-34 4,-35-35 122</inkml:trace>
    </iact:actionData>
  </iact:action>
  <iact:action type="add" startTime="227864">
    <iact:property name="dataType"/>
    <iact:actionData xml:id="d112">
      <inkml:trace xmlns:inkml="http://www.w3.org/2003/InkML" xml:id="stk112" contextRef="#ctx0" brushRef="#br0">17964 1843 0,'0'69'88,"0"36"-78,0-71-2,0 36-1,-35-1-1,-34 70 3,34-69 1,0 0-5,35-36 2,0 1 2,0 0-1,0-105 70,0 36-73,0-1 3,0-35 0</inkml:trace>
    </iact:actionData>
  </iact:action>
  <iact:action type="add" startTime="228231">
    <iact:property name="dataType"/>
    <iact:actionData xml:id="d113">
      <inkml:trace xmlns:inkml="http://www.w3.org/2003/InkML" xml:id="stk113" contextRef="#ctx0" brushRef="#br0">17895 1947 0,'34'0'95,"1"35"-82,0 0-5,0-1-1,-1 36 2,1-70-1,0 35-1,-35-1 6,35-34 3,-35 35 2</inkml:trace>
    </iact:actionData>
  </iact:action>
  <iact:action type="add" startTime="229105">
    <iact:property name="dataType"/>
    <iact:actionData xml:id="d114">
      <inkml:trace xmlns:inkml="http://www.w3.org/2003/InkML" xml:id="stk114" contextRef="#ctx0" brushRef="#br0">18902 313 0,'0'-35'20,"-35"70"74,1 35-84,-1-70-4,0 104 3,0-69-3,1 69 2,-1-69 1,35 0-2,-35-35-1,35 34 3,-35 1-2,35 0 1,0 0 1,0-1-1,0 1-3,-34 35 3,-1 34 1,35-34-2,-35-36 2,35 36-2,-34-1 1,34-34 7,0 0-1,0 0-5,0-1 15,0 1-7,0 0-4,34 0-2,1-1-5,-35 1 2,35 0-3,-35 0 4,104 0-1,-69-35-1,34 69 1,-34-69 1,69 0-2,-34 35 0,-1-35 0,1 0 0,-1 0 1,1 0 2,69 0-2,34-35 0,-68 0-3,-1 35 4,0-34-1,0-36-1,1 70 2,-36 0-2,-34 0 8,0-35-8,-1 35 19,-34-69-19,70 34 0,-35-35 0,-1 36 2,1-36 5,0 35-5,-35 1-1,0-36-1,35 35-1,-35 1 3,0-71-1,0 36 0,0-1 0,0 1-1,0-1 1,0 35 1,0 1-3,0-1 0,0 0 2,0-34 1,-35 34-1,0 0 1,35 0-2,-35 1 0,1-36 1,34 35 0,-35-34-2,35 34 11,-35 35-9,35-35 6,-35 35-5,35-35 14,-34 35-14,-1 0 13,0-34-6,0 34-8,1 0 0,-36 0 6,35 0 2,1 0-10,-1 0 3,0 0-1,-34 0 0,-36 0-2,36 0 2,-1 0 1,1 34-1,34-34 0,0 35-1,1-35 0,-1 0 0,0 35 1,35 0 0,-35-35-1,35 34 3,-69-34-2,34 35-1,0 0-1,-34 35 4,34-36-2,-34 1-2,-1 0 2,35 0 7,1-35 10,34 34-10,-35-34 1,35 35-7,0 0 170,-35-35-172</inkml:trace>
    </iact:actionData>
  </iact:action>
  <iact:action type="add" startTime="234188">
    <iact:property name="dataType"/>
    <iact:actionData xml:id="d115">
      <inkml:trace xmlns:inkml="http://www.w3.org/2003/InkML" xml:id="stk115" contextRef="#ctx0" brushRef="#br0">18381 696 0,'0'-35'19,"-69"35"83,34 0-88,-35 0-5,36 0 5,-36 0-6,35 35 8,1-35-2,-1 34-5,0-34-1,0 35-1,1 0 3,34 0-4,-35-1 7,35 1-2,-35 0-4,35 0-1,0 0 4,0-1-3,0 1-1,0 0 2,0 0 1,0-1-2,0 1 8,0 0-1,0 0-4,35-35 14,0 0 5,-35 34-21,34 1 7,-34 0-5,35 34-2,35 1-3,-70-35 3,0-1 1,34 36-1,1-70 0,-35 35-1,0 0 10,0-1 13,0 1 0,0 0-15,-35 0 3,1-1-12,-1-34 15,35 35-11,-35-35-2,0 0 8,1 0-3,-1 0-5,0 0 9,0 0-2,1 0 8,34-35-9,-35 35-5,0 0 13,35-34 183,0-1-200,35 0 3</inkml:trace>
    </iact:actionData>
  </iact:action>
  <iact:action type="add" startTime="236015">
    <iact:property name="dataType"/>
    <iact:actionData xml:id="d116">
      <inkml:trace xmlns:inkml="http://www.w3.org/2003/InkML" xml:id="stk116" contextRef="#ctx0" brushRef="#br0">18937 2225 0,'0'35'128,"35"0"-121,-1 69-4,-34-34 5,0-36-1,0 1 1,0 0 0,0 0 0,0-1-3,0 1 7,35-35 102,0-104-107,34 34 1,-34 1 1,69-1-1,-104 1 0,70 34-4,-70-35 7,0 36 3,0-1 36</inkml:trace>
    </iact:actionData>
  </iact:action>
  <iact:action type="add" startTime="236949">
    <iact:property name="dataType"/>
    <iact:actionData xml:id="d117">
      <inkml:trace xmlns:inkml="http://www.w3.org/2003/InkML" xml:id="stk117" contextRef="#ctx0" brushRef="#br0">19354 1843 0,'-35'0'64,"0"0"-59,1 0 3,-36 0 8,35 0-10,1 0 4,-36 0-5,35-35 4,1-34-1,-1 34 0,0 0-1,-34-69-1,34-1 3,35 71-1,-70-71 2,1 1-3,-1 35 0,36 34 8,34 0-9,-35 35 20,35-35-18,0 1-3,0-36 12,0 35-10,-35 0 1,35 1 8,0-1 15,0-35-8,0 36-8,0-1-8,35 0 1,-35 0 0,35 1 0,-35-1 0,34 0-3,1 0 4,0 1 1,0-1-1,34-35-4,-34 35 4,0 1-1,34-1-2,1 0 2,-36 0-2,36-34 3,-35 69 7,-1-35-2,1 35 3,0-35-10,0 35 1,34 0 0,1 0 0,34 0 1,0 0-3,0 0 0,1 0 4,-1 0-3,-35 0 1,1 0-1,-35 0 1,-1 0 0,36 0 0,-70 35-1,35-35 1,-1 35 4,1-35-5,-35 69-2,70-69 1,-70 70 3,34-70-1,1 69 7,0-69-7,0 70 2,-1-70-5,1 35 2,0 0 0,0-1 3,-1-34-2,-34 35 0,35 0-2,-35 0 9,35-1 1,-35 36 1,0-35-8,0-1-5,0 1 4,0 35 0,0-36 1,0 1-1,0 0-1,0 35 1,-35-1 7,0 1-9,-34-1 2,-1 1 3,36-1-5,-36 1 4,1-36-6,34 36 6,0-70-3,0 0 17,35 35-15,-34-1 12,-1-34-12,0 35-1,-34-35-1,34 35 10,0-35-12,0 0 3</inkml:trace>
    </iact:actionData>
  </iact:action>
  <iact:action type="add" startTime="242433">
    <iact:property name="dataType"/>
    <iact:actionData xml:id="d118">
      <inkml:trace xmlns:inkml="http://www.w3.org/2003/InkML" xml:id="stk118" contextRef="#ctx0" brushRef="#br0">18728 3372 0,'-34'35'37,"-1"35"-30,0-1-1,0 70 3,1-34 0,-1-1-3,0 0 4,35-69-4,0 69 2,0 0-1,0 1 2,0-71 7,35 1-10,0 0 1,34-35 10,1 0-9,103-35 0,36-69-1</inkml:trace>
    </iact:actionData>
  </iact:action>
  <iact:action type="add" startTime="242708">
    <iact:property name="dataType"/>
    <iact:actionData xml:id="d119">
      <inkml:trace xmlns:inkml="http://www.w3.org/2003/InkML" xml:id="stk119" contextRef="#ctx0" brushRef="#br0">19528 3790 0,'-35'0'8,"35"34"63,0 36-66,0-35 5,0-1-2,0 1-2,0 0 1,0 0 10,69-70 23,-34-35-34,69 1 4,-34-1-3,-1-34-1,-34 34 10,-35 36-1,0-1-6,0 0 4,-35 0-4,1 35-1,34-34-2,-35 34 3,0 0 33</inkml:trace>
    </iact:actionData>
  </iact:action>
  <iact:action type="add" startTime="243165">
    <iact:property name="dataType"/>
    <iact:actionData xml:id="d120">
      <inkml:trace xmlns:inkml="http://www.w3.org/2003/InkML" xml:id="stk120" contextRef="#ctx0" brushRef="#br0">20188 3303 0,'-35'0'38,"0"0"-22,1 35-10,-1-1 9,0 1-6,35 0-3,0 0 2,0-1 2,0 1-2,0 35 0,35-36 6,-35 36-7,69-35 2,-69 0-2,35-1 2,-35 1-2,35-35-1,0 35 21,-35 0 0,0 34-9,-35-34-9,-35 0-5,-69 34 4,105-69 2,-36 0-3,-34 0-1,34 0 3,70-35-1</inkml:trace>
    </iact:actionData>
  </iact:action>
  <iact:action type="add" startTime="243797">
    <iact:property name="dataType"/>
    <iact:actionData xml:id="d121">
      <inkml:trace xmlns:inkml="http://www.w3.org/2003/InkML" xml:id="stk121" contextRef="#ctx0" brushRef="#br0">20431 3094 0,'0'35'40,"0"35"-33,0-1-2,0 1 5,0-1 6,0-34-1,0 0 0</inkml:trace>
    </iact:actionData>
  </iact:action>
  <iact:action type="add" startTime="244061">
    <iact:property name="dataType"/>
    <iact:actionData xml:id="d122">
      <inkml:trace xmlns:inkml="http://www.w3.org/2003/InkML" xml:id="stk122" contextRef="#ctx0" brushRef="#br0">20883 3199 0,'35'34'30,"-35"36"-22,34-1-1,1 36 3,-35-1-3,0 0-2,0 1 3,0-71 0,-35 71 1,-34-36-1,34 1 0,-34-1 0,-1 35-2,1-69 2,-36 35 0,1-36-2,-35 1 2,35 0 3,-35-35-4,-35 0 1,35 0-3,35-70 5</inkml:trace>
    </iact:actionData>
  </iact:action>
  <iact:action type="add" startTime="244864">
    <iact:property name="dataType"/>
    <iact:actionData xml:id="d123">
      <inkml:trace xmlns:inkml="http://www.w3.org/2003/InkML" xml:id="stk123" contextRef="#ctx0" brushRef="#br0">16574 3442 0,'70'0'45,"-1"-35"-39,105 0 5,-35 1-4,-35 34 0,-69-35 1,0 35 0,-1 0-2</inkml:trace>
    </iact:actionData>
  </iact:action>
  <iact:action type="add" startTime="245094">
    <iact:property name="dataType"/>
    <iact:actionData xml:id="d124">
      <inkml:trace xmlns:inkml="http://www.w3.org/2003/InkML" xml:id="stk124" contextRef="#ctx0" brushRef="#br0">16852 3685 0,'0'35'9,"0"0"36,70-35-16,-1 0-25,1 0 2,-36-35 3,1 35-2,0 0-1,0 0 3,-1 0 5</inkml:trace>
    </iact:actionData>
  </iact:action>
  <iact:action type="add" startTime="245357">
    <iact:property name="dataType"/>
    <iact:actionData xml:id="d125">
      <inkml:trace xmlns:inkml="http://www.w3.org/2003/InkML" xml:id="stk125" contextRef="#ctx0" brushRef="#br0">16922 3407 0,'0'104'24,"0"-69"-18,0 35 1,0 34 1,0 35 1,0-35-3,0 1 4,0-36 0,0-34 0,0 34-5,0-34-1,0 0 5,0 0 15</inkml:trace>
    </iact:actionData>
  </iact:action>
  <iact:action type="add" startTime="245617">
    <iact:property name="dataType"/>
    <iact:actionData xml:id="d126">
      <inkml:trace xmlns:inkml="http://www.w3.org/2003/InkML" xml:id="stk126" contextRef="#ctx0" brushRef="#br0">17130 4137 0,'0'35'34,"0"0"-26,35-1-2,-35 1 2,0 0 9,35 0-3,-35-70 56</inkml:trace>
    </iact:actionData>
  </iact:action>
  <iact:action type="add" startTime="245868">
    <iact:property name="dataType"/>
    <iact:actionData xml:id="d127">
      <inkml:trace xmlns:inkml="http://www.w3.org/2003/InkML" xml:id="stk127" contextRef="#ctx0" brushRef="#br0">17200 3755 0,'0'69'82,"34"-34"-72</inkml:trace>
    </iact:actionData>
  </iact:action>
  <iact:action type="add" startTime="246016">
    <iact:property name="dataType"/>
    <iact:actionData xml:id="d128">
      <inkml:trace xmlns:inkml="http://www.w3.org/2003/InkML" xml:id="stk128" contextRef="#ctx0" brushRef="#br0">17339 4033 0,'0'0'2,"0"35"0,0-1 7,0 1-1,0 0 8,0 0 116,0-1-119,0 1 18,0-70-7,34-34-16,71-35-1,-36 69 3,-34 0-5,0 0 13,-35 1-14,34-1 4,-34 70 46,0-1-44,0 1 2,0 0 5,0 0-9,0-1 9,0 1 5,0-104 17,35-1-30,35-34-3,-1 34 1,-69-34 0,35 69 2,-35 140 65,0-36-69,0 1-1,0-1 7,0 1-4,0-36 0,35 36 2,-35-35-1,0-1 0,0 1 13,34-35 13,1-35-26,0 1-3,-35-36 4,69 1-3</inkml:trace>
    </iact:actionData>
  </iact:action>
  <iact:action type="add" startTime="246854">
    <iact:property name="dataType"/>
    <iact:actionData xml:id="d129">
      <inkml:trace xmlns:inkml="http://www.w3.org/2003/InkML" xml:id="stk129" contextRef="#ctx0" brushRef="#br0">17686 3824 0,'0'-34'47,"35"34"-31,0 0-2,34 0-4,35 0 4,70 0-8,35 0 4,-1 0-2,-104 0-1</inkml:trace>
    </iact:actionData>
  </iact:action>
  <iact:action type="add" startTime="247342">
    <iact:property name="dataType"/>
    <iact:actionData xml:id="d130">
      <inkml:trace xmlns:inkml="http://www.w3.org/2003/InkML" xml:id="stk130" contextRef="#ctx0" brushRef="#br0">21161 3650 0,'0'-34'14,"69"34"42,-34 0-50,34 0 1,-34 0 10,0 34-12,0-34 4,-1 0 16,1-34 39,0 34-53,34-35-2,1 35-3</inkml:trace>
    </iact:actionData>
  </iact:action>
  <iact:action type="add" startTime="247762">
    <iact:property name="dataType"/>
    <iact:actionData xml:id="d131">
      <inkml:trace xmlns:inkml="http://www.w3.org/2003/InkML" xml:id="stk131" contextRef="#ctx0" brushRef="#br0">23072 2886 0,'-35'0'5,"70"0"-5,-105 0 9,1 0-2,-1 0-2,1 34 4,-35 1-2,-1 35 1,1-1 1,-35 1-1,104-35-3,1-1 12,34 1 7,0 0 5,0 0-19,34-1-3,1 1 1,0 0 0,-35 0-3,35-35 3,-1 0 1,-34 34-1,35 1-2,-35 0 12,0 0-4,0-1 10,-35-34-9,-34 0-7,-1 0-1,-34 0 1,35 0 0,-1 0-1,1 0 10,69 35-11,-35-35 1,35 35 10,0 0-3,0 0-6,0-1 3,0 36-6,0-1 10,0-34-6,0 35 0,35-36-3,-35 1 3,0 0-4,0 0 5,0-1-3,0 1 10,0 0 4,0 0-5,0-1 29,34-34-20,71 0-17,68-104 0,-68 35-1,68-1 1,1 1 0,-35-1-3</inkml:trace>
    </iact:actionData>
  </iact:action>
  <iact:action type="add" startTime="248538">
    <iact:property name="dataType"/>
    <iact:actionData xml:id="d132">
      <inkml:trace xmlns:inkml="http://www.w3.org/2003/InkML" xml:id="stk132" contextRef="#ctx0" brushRef="#br0">23350 3233 0,'-35'0'49,"0"0"-44,-69 35 2,-35 69 2,70-69-3,-1 35 3,35-70-1,35 34 0,0 1 67,35 0-50,-35 34-11,0-34 4,0 35-13,0-35 11,0-1-7,0 1-2,0 0 47,35-35-46,0 0 0,34 35-3,1-35 4,34 0-2,35-35 2,-35 0-1,-34-34-1,34-36 2</inkml:trace>
    </iact:actionData>
  </iact:action>
  <iact:action type="add" startTime="249115">
    <iact:property name="dataType"/>
    <iact:actionData xml:id="d133">
      <inkml:trace xmlns:inkml="http://www.w3.org/2003/InkML" xml:id="stk133" contextRef="#ctx0" brushRef="#br0">23975 2920 0,'-34'70'64,"-1"0"-57,35-1 0,0 35 2,-35-69 0,35 0-3,0 0 2,35 34 7,34-34 2,-34 0-11,0-35 2,34 0 0,1 0 0,-36 0 29,-34 34 3,0 36-25,0-1-9,0 36 3,0-1 0,0-69-1,0 34 0,0 70-1,0-69 8,0-35-7,0-1-2,0 1 2,0 0 3,0 0-4,-34-1 7,-70-34-7,-1 0 2,71 0-2,-140 35 1,-35-35 2,-103 0-3,34 0-1,34 35 1,105 0 1</inkml:trace>
    </iact:actionData>
  </iact:action>
  <iact:action type="add" startTime="250183">
    <iact:property name="dataType"/>
    <iact:actionData xml:id="d134">
      <inkml:trace xmlns:inkml="http://www.w3.org/2003/InkML" xml:id="stk134" contextRef="#ctx0" brushRef="#br0">16609 3824 0,'-35'0'33,"0"0"-24,1 0-6,-71 35 10,71 0-10,-71 0 7,36-1-2,-1-34-3,36 35 4,-1-35-1,0 35 28,0-35-27,-34 0-2,34 35 0,0-35 3,1 34-1,68-34 19</inkml:trace>
    </iact:actionData>
  </iact:action>
  <iact:action type="add" startTime="250569">
    <iact:property name="dataType"/>
    <iact:actionData xml:id="d135">
      <inkml:trace xmlns:inkml="http://www.w3.org/2003/InkML" xml:id="stk135" contextRef="#ctx0" brushRef="#br0">16227 3720 0,'0'0'1,"-70"0"6,1 35 2,-1 34 0,1-69-5,-1 70 4,1-70 0,34 35 0,35-1 0,0 1 14,0 0-14,-35 0 7,35-1 9,0 1-2,0 35-5,35-36-9,34 1-2,1-35 4,-1 35-3,36 0-1,-36-35 2,1 0 1,-36 0-2,1 0 8,0 0 1,0 0 8,-35-35-7,34 35-14,-34-35 13,70 0-7,34 35-1,-34-34 0</inkml:trace>
    </iact:actionData>
  </iact:action>
  <iact:action type="add" startTime="251403">
    <iact:property name="dataType"/>
    <iact:actionData xml:id="d136">
      <inkml:trace xmlns:inkml="http://www.w3.org/2003/InkML" xml:id="stk136" contextRef="#ctx0" brushRef="#br0">17895 522 0,'0'69'82,"-35"36"-75,0-1-1,0 35 1,35 0-1,0-35 0,-34 35 3,34-34 1,0-1-6,0 0 5,0 1-2,0-71 1,0 36-1,0-35 3,0-1-3,0 1-1,0 0 2,0 34 1,0-34-1,0 0-1,0 34 2,0-34-1,0 0 5,0 0 19,69-35 65,1-70-89,-36 35-4,1 1 3,0-1-1,0-35 3,-1 36-3,-34-36 2,0 35 1,35-34 0,0-1-2,-35 36 56,0-1-42,0 0-9,0 0-5,0 0 1,0 1-2,0-1 6,0 0 14,0 0-11,0 1-7,0-36 7,0 1-7,0 34-1,0 0 1,0 0 1,0 1 3,0-1 4,0 0-6,0 0-2,0 1 0,0-1-2,35 0 2,-35 0 7,0 0-5,0 1-4,0-1 1,0 0 2,0 0-2,0 1 0,0-1 2,0 0-2,0 0 8,0 1-5,0-1-4,0 0 1,0 0 0,0 1 10,0-1 53,-35 35 9,35 35-73,-35-35 4,0 34-5</inkml:trace>
    </iact:actionData>
  </iact:action>
  <iact:action type="add" startTime="253087">
    <iact:property name="dataType"/>
    <iact:actionData xml:id="d137">
      <inkml:trace xmlns:inkml="http://www.w3.org/2003/InkML" xml:id="stk137" contextRef="#ctx0" brushRef="#br0">13238 3268 0,'0'0'3,"35"0"64,35 0-58,-36 0-5,1 0 5,35 0-3,-70 35 10,34-35-8</inkml:trace>
    </iact:actionData>
  </iact:action>
  <iact:action type="add" startTime="253315">
    <iact:property name="dataType"/>
    <iact:actionData xml:id="d138">
      <inkml:trace xmlns:inkml="http://www.w3.org/2003/InkML" xml:id="stk138" contextRef="#ctx0" brushRef="#br0">13273 3790 0,'70'0'88,"-1"0"-81,1-35 0,-1 35-1,1 0 4,-36 0-2,1 0-1,0-35 9</inkml:trace>
    </iact:actionData>
  </iact:action>
  <iact:action type="add" startTime="253602">
    <iact:property name="dataType"/>
    <iact:actionData xml:id="d139">
      <inkml:trace xmlns:inkml="http://www.w3.org/2003/InkML" xml:id="stk139" contextRef="#ctx0" brushRef="#br0">13204 3303 0,'0'69'17,"0"-34"-9,0 0 0,0 69-4,0-34 4,0-1 2,-35 1-3,35-35 1,0-1 1,0 36-2,0-1-1,0-34 3,0 0-1,0 69-2,35-34 5,-1-70-4,-34 34 1,35-34 0,35 0-3</inkml:trace>
    </iact:actionData>
  </iact:action>
  <iact:action type="add" startTime="253834">
    <iact:property name="dataType"/>
    <iact:actionData xml:id="d140">
      <inkml:trace xmlns:inkml="http://www.w3.org/2003/InkML" xml:id="stk140" contextRef="#ctx0" brushRef="#br0">13447 4137 0,'0'70'47,"0"-36"-33,35 1 6,-1 0-9,-34 0-2,35-70 44,-35 0-37,0 0-6,0 1-3,0-1 2,0 0 5,-35 35-7,1-35 8</inkml:trace>
    </iact:actionData>
  </iact:action>
  <iact:action type="add" startTime="254228">
    <iact:property name="dataType"/>
    <iact:actionData xml:id="d141">
      <inkml:trace xmlns:inkml="http://www.w3.org/2003/InkML" xml:id="stk141" contextRef="#ctx0" brushRef="#br0">13933 3338 0,'0'69'54,"0"35"-45,0-34-1,0 34-2,0-34 2,0-1 0,0 1 0,0-35-1,0-1 11,35-34 18,35 0-21,34-104-5,-69 35-4,69-36 1,-35-34 0,1 70 2,-70-36 0,35 71-2,-35-1 1,34 35-2,-34 104 60,0 35-63,0-104 8,0 104-3,-34 104-2,34-138 1,0-1-1,0-35 4,0-34-1,0 0-3,0 0 11,69-70 21,-69-35-30,35 36 2,-35-36-5,35 35 4,-35 1-3,0-1 1,0 70 48,0-1-49,0 1 3,0 0 0,0 34-1,0-34 5,34 0 4,-34-105 21,0 1-31,0-1 2,0 36-2,0-36 1,0 35 1,0 1 4,0 68 61,0 36-67,0-35 1,0-1-3,0 1 4,35 0 6,0 0-10,0-35 28,-35 34-18,34-34 2,-34 35-10,0 0 1,35 0-2,0-35 5,0 34-6,-1-34 19,1 0-16,0 0 9,-35-69-12,35 34 3,-1-34 0,-34 34-1,0-35 2,0-34-1,0 69-1,0 1-1,0-1 4,-34 35 53</inkml:trace>
    </iact:actionData>
  </iact:action>
  <iact:action type="add" startTime="255464">
    <iact:property name="dataType"/>
    <iact:actionData xml:id="d142">
      <inkml:trace xmlns:inkml="http://www.w3.org/2003/InkML" xml:id="stk142" contextRef="#ctx0" brushRef="#br0">15045 3442 0,'0'69'45,"0"36"-34,0-1-6,0-34 2,0 34 0,0 0 2,0 0 0,0-34-1,0-35-1,0-1-2,0 1 12,35-35-1,0 0 0,34 0-9,-34 0 1,69-69-2,-69 34 5,35-69-6,-36-35 5,1 34-3</inkml:trace>
    </iact:actionData>
  </iact:action>
  <iact:action type="add" startTime="255756">
    <iact:property name="dataType"/>
    <iact:actionData xml:id="d143">
      <inkml:trace xmlns:inkml="http://www.w3.org/2003/InkML" xml:id="stk143" contextRef="#ctx0" brushRef="#br0">15532 3511 0,'-35'0'66,"0"0"-58,1 70-5,-1-70 8,0 35-3,0-1-2,35 1 9,-34-35-6,34 35-2,0 0 15,0 0-14,0-1 2,34 1 5,1 0-8,-35 0-1,0-1 10,35-34-8,-35 70-2,0-35 11,0-1 13,-35 1-13,-69-35-10,34 0 2,-34 0-2,35 0-1,34 0 2,35-35 2,69-34 11</inkml:trace>
    </iact:actionData>
  </iact:action>
  <iact:action type="add" startTime="256360">
    <iact:property name="dataType"/>
    <iact:actionData xml:id="d144">
      <inkml:trace xmlns:inkml="http://www.w3.org/2003/InkML" xml:id="stk144" contextRef="#ctx0" brushRef="#br0">15671 3164 0,'34'69'82,"-34"36"-76,35-1 0,-35 0 1,0-34-3,0 34 5,0 0 0,0 1-1,0-1-1,0-35 1,0-34-1,0 0-1,0 0 4,-35 34-2,1-34-2,34 0 4,-35-1-4,0 36 9,1-35 1,-1-35 8,0 0-6,35 35-14,-35-35 9,1 0-5,-1 34-3,0 1 1</inkml:trace>
    </iact:actionData>
  </iact:action>
  <iact:action type="add" startTime="259959">
    <iact:property name="dataType"/>
    <iact:actionData xml:id="d145">
      <inkml:trace xmlns:inkml="http://www.w3.org/2003/InkML" xml:id="stk145" contextRef="#ctx0" brushRef="#br0">19701 3477 0,'-34'0'55,"-1"34"-34,0 1-12,0 35 7,35-36-9,0 1-1,-34-35 3,34 35 5,0 0-6,0 0 8,0-1 6,0 36-5,0-35-3,0 34-6,0-34 6,0 0 4</inkml:trace>
    </iact:actionData>
  </iact:action>
  <iact:action type="add" startTime="262259">
    <iact:property name="dataType"/>
    <iact:actionData xml:id="d146">
      <inkml:trace xmlns:inkml="http://www.w3.org/2003/InkML" xml:id="stk146" contextRef="#ctx0" brushRef="#br0">19597 4241 0,'0'35'71,"0"69"-66,0-34 5,0 69-2,0-69-1,0-1-1,0 1 11,0-36-9,0 1 14</inkml:trace>
    </iact:actionData>
  </iact:action>
  <iact:action type="add" startTime="262714">
    <iact:property name="dataType"/>
    <iact:actionData xml:id="d147">
      <inkml:trace xmlns:inkml="http://www.w3.org/2003/InkML" xml:id="stk147" contextRef="#ctx0" brushRef="#br0">19562 4241 0,'-34'0'62,"34"35"-54,-35 35 2,0-1-2,0 1-2,35-35 0,-34 34 2,34-34 16</inkml:trace>
    </iact:actionData>
  </iact:action>
  <iact:action type="add" startTime="263117">
    <iact:property name="dataType"/>
    <iact:actionData xml:id="d148">
      <inkml:trace xmlns:inkml="http://www.w3.org/2003/InkML" xml:id="stk148" contextRef="#ctx0" brushRef="#br0">19597 4276 0,'35'0'119,"-35"70"-113,35-36-1,-35 1 5,34-35-6,-34 35 22,0 0 27,0 0-45,35-1 13,-35 1 129</inkml:trace>
    </iact:actionData>
  </iact:action>
  <iact:action type="add" startTime="267710">
    <iact:property name="dataType"/>
    <iact:actionData xml:id="d149">
      <inkml:trace xmlns:inkml="http://www.w3.org/2003/InkML" xml:id="stk149" contextRef="#ctx0" brushRef="#br0">19423 4172 0,'0'35'178,"35"-35"-159,0 0-12,0 0 1,-1 0 0,1 34-4,35-34 4,-36 0-1,36 0 3,-35 35-2,-1-35 0,36 0-3,-35 0 12,-1 0-10,1 0 2,0 0 6,34 0-7,-34 0 7,0 35-7,0-35 1,-1 0 11,1 0 4,0 0 49</inkml:trace>
    </iact:actionData>
  </iact:action>
  <iact:action type="add" startTime="269752">
    <iact:property name="dataType"/>
    <iact:actionData xml:id="d150">
      <inkml:trace xmlns:inkml="http://www.w3.org/2003/InkML" xml:id="stk150" contextRef="#ctx0" brushRef="#br0">16991 5632 0,'35'0'47,"0"0"-40,34 0-3,-34 0 5,69 0-1,-34 0 1,-1 0-2,1 0 1,-36-35 0,36 35-4,-35 0 6,-1 0-2,1 0 31</inkml:trace>
    </iact:actionData>
  </iact:action>
  <iact:action type="add" startTime="270090">
    <iact:property name="dataType"/>
    <iact:actionData xml:id="d151">
      <inkml:trace xmlns:inkml="http://www.w3.org/2003/InkML" xml:id="stk151" contextRef="#ctx0" brushRef="#br0">17234 5910 0,'35'0'86,"35"0"-79,34 0 0,0-35-1,35 35 4,35-69-2,-70 69-1,-34 0 1,-1-35-1,-34 0 0,0 35 1</inkml:trace>
    </iact:actionData>
  </iact:action>
  <iact:action type="add" startTime="270436">
    <iact:property name="dataType"/>
    <iact:actionData xml:id="d152">
      <inkml:trace xmlns:inkml="http://www.w3.org/2003/InkML" xml:id="stk152" contextRef="#ctx0" brushRef="#br0">18381 5215 0,'35'0'32,"0"0"-25,-1 0 0,36 0 2,-1 0-2,1 0 2,-1 0-3,1 0 4,-36 0-2,1 0-2,0 0 0</inkml:trace>
    </iact:actionData>
  </iact:action>
  <iact:action type="add" startTime="270661">
    <iact:property name="dataType"/>
    <iact:actionData xml:id="d153">
      <inkml:trace xmlns:inkml="http://www.w3.org/2003/InkML" xml:id="stk153" contextRef="#ctx0" brushRef="#br0">18555 5667 0,'0'0'3,"69"0"72,-34 0-60,69-35-9,-34 35 3,-36 0 7,1 0-1</inkml:trace>
    </iact:actionData>
  </iact:action>
  <iact:action type="add" startTime="270909">
    <iact:property name="dataType"/>
    <iact:actionData xml:id="d154">
      <inkml:trace xmlns:inkml="http://www.w3.org/2003/InkML" xml:id="stk154" contextRef="#ctx0" brushRef="#br0">18659 5389 0,'0'0'0,"0"34"37,0 36-28,-35 34-3,35-34 4,-35-1-4,1 36 0,34-36 4,0-34-2,0 0 0,0-1 22,34-34-23,71 0 0,34-34 5,-70-1-8</inkml:trace>
    </iact:actionData>
  </iact:action>
  <iact:action type="add" startTime="271132">
    <iact:property name="dataType"/>
    <iact:actionData xml:id="d155">
      <inkml:trace xmlns:inkml="http://www.w3.org/2003/InkML" xml:id="stk155" contextRef="#ctx0" brushRef="#br0">19180 5736 0,'0'35'47,"0"0"-39,0 0-2,-35-1 2,35 36-1,0-35 12,35-70 17,-35 0-29,0 0 2,0 1 6,0 68 54,0 1-62,0 0 10,35-35 29,0 0-37,-1-35-2,36 0 1,-35 1-1,-1 34 7,-34-35 1,35 0 42,-35 0-51,35 0 2,0 1 2,-1-36-2,1 70 5,-35 35 49,-35 34-55,1 1 3,34-35-3,-35 34 2,35-34 2,0 0 0,0 0-4,0-1 18,35-34 5,34-34-22,-34-36-2</inkml:trace>
    </iact:actionData>
  </iact:action>
  <iact:action type="add" startTime="271889">
    <iact:property name="dataType"/>
    <iact:actionData xml:id="d156">
      <inkml:trace xmlns:inkml="http://www.w3.org/2003/InkML" xml:id="stk156" contextRef="#ctx0" brushRef="#br0">19284 5701 0,'0'0'1,"0"-34"5,35 34 16,0 0-7,34 0-5,-34-35-2,0 35 0</inkml:trace>
    </iact:actionData>
  </iact:action>
  <iact:action type="add" startTime="272081">
    <iact:property name="dataType"/>
    <iact:actionData xml:id="d157">
      <inkml:trace xmlns:inkml="http://www.w3.org/2003/InkML" xml:id="stk157" contextRef="#ctx0" brushRef="#br0">20153 5284 0,'0'0'0,"0"70"49,-35-1-46,1-34 7,-1 69-2,0-34 8,35-35-9,0-1 2,0 1 5,0 0 2,70-35 7,-36 0-14,105-35-3,-104 0 2,69 1 1,-69-36-4,0 35 4,-35 1 0,0 68 52,0 36-55,0-35 1,0-1 3,0 1-3,0 0 13,0 0-2,35-35 7,34 0-9,-69-70-11,70 70 3,-70-69 1,0 34 14,-35 0-15,0 0-2,0 1 3,-69-36-3,104 1 2</inkml:trace>
    </iact:actionData>
  </iact:action>
  <iact:action type="add" startTime="272778">
    <iact:property name="dataType"/>
    <iact:actionData xml:id="d158">
      <inkml:trace xmlns:inkml="http://www.w3.org/2003/InkML" xml:id="stk158" contextRef="#ctx0" brushRef="#br0">20709 5180 0,'0'0'4,"35"0"8,34 0 8,-69 35-11,70 0 0,-35 34-2,-1 1 1,-34-1-3,35 1 4,-35-36-2,35 71 1,-35-71 0,0 1 1,0 0-1,0 0-3,0 0 3,0-1 1,-35 1-1,0 0 0,-34 0 0,69-105 67</inkml:trace>
    </iact:actionData>
  </iact:action>
  <iact:action type="add" startTime="273145">
    <iact:property name="dataType"/>
    <iact:actionData xml:id="d159">
      <inkml:trace xmlns:inkml="http://www.w3.org/2003/InkML" xml:id="stk159" contextRef="#ctx0" brushRef="#br0">21439 5597 0,'34'0'73,"36"0"-56,-1 0-5,36 0-5,-1-69 2,70 34-1,69-69 0,-104 34-2</inkml:trace>
    </iact:actionData>
  </iact:action>
  <iact:action type="add" startTime="273402">
    <iact:property name="dataType"/>
    <iact:actionData xml:id="d160">
      <inkml:trace xmlns:inkml="http://www.w3.org/2003/InkML" xml:id="stk160" contextRef="#ctx0" brushRef="#br0">23037 4937 0,'-35'0'118,"-34"69"-114,34-34 14,0 0-10,35 0-2,-34-35 9,34 34-7,0 1 16,0 0 6,34 0-6,1-35-18,-35 34 9,35-34-7,-35 35 0,0 0 9,0 0-9,-35-1 8,35 1-10,-35 0 2,-34-35-2,34 0 12,35 35 4,0-1 33,0 1-41,0 0-7,0 0 12,0-1-14,0 36 11,35-35-8,-35 0 0,0-1 8,0 1 4,35-35 52,34-35-62,1-34-1,-36 34-4,71-35 4,-71 36-5,36-36 4,-1 1 0</inkml:trace>
    </iact:actionData>
  </iact:action>
  <iact:action type="add" startTime="274180">
    <iact:property name="dataType"/>
    <iact:actionData xml:id="d161">
      <inkml:trace xmlns:inkml="http://www.w3.org/2003/InkML" xml:id="stk161" contextRef="#ctx0" brushRef="#br0">23350 5180 0,'-35'35'54,"0"34"-45,1-34-1,-36 0-1,70 0 9,0-1 76,35-34-84,-35 35 0,0 0 3,0 0-6,0-1 11,0 1-10,0 0 18,35-35-9,-1 0-1,36 0-4,-1-70-2,1 36 0,34-36-1</inkml:trace>
    </iact:actionData>
  </iact:action>
  <iact:action type="add" startTime="274605">
    <iact:property name="dataType"/>
    <iact:actionData xml:id="d162">
      <inkml:trace xmlns:inkml="http://www.w3.org/2003/InkML" xml:id="stk162" contextRef="#ctx0" brushRef="#br0">24045 4937 0,'0'0'1,"0"34"92,0 1-86,0 0 1,0 0 8,0 34-9,0 1 9,69-35-9,-69-1 2,35-34-2,0 35 0,-1-35 1,-34 35-1,0 0 10,0-1-1,0 1 6,0 0 3,-34 0-10,-105 34-9,35-34 1,-35 34 1,69-34 2,-69 70-3,-69-1 0</inkml:trace>
    </iact:actionData>
  </iact:action>
  <iact:action type="add" startTime="275373">
    <iact:property name="dataType"/>
    <iact:actionData xml:id="d163">
      <inkml:trace xmlns:inkml="http://www.w3.org/2003/InkML" xml:id="stk163" contextRef="#ctx0" brushRef="#br0">18485 6362 0,'0'0'3,"-34"0"9,68 0 16,36 35-21,-1-35 3,105 0-2,-105 0-3,209 0 3,0 0 1,-34 0-1,-36 0-1,209-105 1,-347 105 1,208-69-3,-105 34 1,-103 35 1,-35-35 1,34 35-1,-34 0 8,0 0 56,-1 0-65,1 0 0,35 0 1,-1-34-1,-34 34 1,-70-35 58</inkml:trace>
    </iact:actionData>
  </iact:action>
  <iact:action type="add" startTime="276944">
    <iact:property name="dataType"/>
    <iact:actionData xml:id="d164">
      <inkml:trace xmlns:inkml="http://www.w3.org/2003/InkML" xml:id="stk164" contextRef="#ctx0" brushRef="#br0">1147 18320 0,'104'0'88,"104"35"-80,-69-35 0,104 35-2,105-35 1,173 35 4,-173-35-8,-105 34 9,243-34-6,-277 0 1,-1 0 0,70 0 0,-208 0 2,138 0-2,-69 0 1,35 0 2,-70 0-4,-34 0 0,-36 0 1,1 0 3,35 0-3,-36 0 10,36 0-9,-35 0-2,34 0 2,-34 0-2,34 0 2,1 0 2,-1 0-3,70 0 1,-34 0-1,-1 0 0,0 0 1,-69 0-1,0 0 2,-1 0 8,1 0-11,-35-34 18,35 34-18,34 0 3,1 0 0,34 0 0,-34 0-6,-36 0 6,1 0 15,-35-35 141,-69 0-161</inkml:trace>
    </iact:actionData>
  </iact:action>
  <iact:action type="add" startTime="279185">
    <iact:property name="dataType"/>
    <iact:actionData xml:id="d165">
      <inkml:trace xmlns:inkml="http://www.w3.org/2003/InkML" xml:id="stk165" contextRef="#ctx0" brushRef="#br0">17929 6918 0,'0'0'2,"-69"35"10,104-35 98,69 0-104,-35 0 10,-34 0-8,0 0-1</inkml:trace>
    </iact:actionData>
  </iact:action>
  <iact:action type="add" startTime="279454">
    <iact:property name="dataType"/>
    <iact:actionData xml:id="d166">
      <inkml:trace xmlns:inkml="http://www.w3.org/2003/InkML" xml:id="stk166" contextRef="#ctx0" brushRef="#br0">18034 7127 0,'0'0'2,"69"0"85,-34 0-82,69 0 1,0 0 4,1 0-5</inkml:trace>
    </iact:actionData>
  </iact:action>
  <iact:action type="add" startTime="279742">
    <iact:property name="dataType"/>
    <iact:actionData xml:id="d167">
      <inkml:trace xmlns:inkml="http://www.w3.org/2003/InkML" xml:id="stk167" contextRef="#ctx0" brushRef="#br0">19180 6571 0,'0'0'2,"-35"0"3,1 0 11,34 34 78,34 1-88,-34 0 3,70 34-3,-70-34 2,35 0-1,-1 0 0,-34-1 1,0 1 9,0 0-2,-34 0-8,34 34 1,-70-69-1,35 35 0,1-35 3,-1 0-2,0 0-3,-34 0 3,34 0 24,70 70 53,-35-1-78,34 1 1,-34-36 0,35 71 0,-35-71-1,0 1 0,0 0 1,0 0 1,0-1-1,0 1 16,0 0-11,35-35 13,-35 35 3,69-35-21,1 0 0,34 0 0,-34 0-2,-1-35 2,1 0 0,-1 0-2,-69 1 2</inkml:trace>
    </iact:actionData>
  </iact:action>
  <iact:action type="add" startTime="280450">
    <iact:property name="dataType"/>
    <iact:actionData xml:id="d168">
      <inkml:trace xmlns:inkml="http://www.w3.org/2003/InkML" xml:id="stk168" contextRef="#ctx0" brushRef="#br0">19667 7196 0,'34'0'55,"1"0"-46,0 0-1,34 0 0,-34 0 0,0 0 5,0 0-5,-1 0 15</inkml:trace>
    </iact:actionData>
  </iact:action>
  <iact:action type="add" startTime="280707">
    <iact:property name="dataType"/>
    <iact:actionData xml:id="d169">
      <inkml:trace xmlns:inkml="http://www.w3.org/2003/InkML" xml:id="stk169" contextRef="#ctx0" brushRef="#br0">19875 6883 0,'0'70'88,"0"-1"-80,0 1-1,0 0-3,0-1 3,0 1 0,0-36 9,0 1 2,35-35 44,0 0-47,-1 0-11</inkml:trace>
    </iact:actionData>
  </iact:action>
  <iact:action type="add" startTime="281084">
    <iact:property name="dataType"/>
    <iact:actionData xml:id="d170">
      <inkml:trace xmlns:inkml="http://www.w3.org/2003/InkML" xml:id="stk170" contextRef="#ctx0" brushRef="#br0">20570 7370 0,'0'35'58,"0"0"-54,0-1 3,0 1 10,-35 0-4,35 0-4,0-1-1,-34-34 1,-1 0 13,35 35-13,0 0 20</inkml:trace>
    </iact:actionData>
  </iact:action>
  <iact:action type="add" startTime="281572">
    <iact:property name="dataType"/>
    <iact:actionData xml:id="d171">
      <inkml:trace xmlns:inkml="http://www.w3.org/2003/InkML" xml:id="stk171" contextRef="#ctx0" brushRef="#br0">21543 6640 0,'0'0'4,"-35"0"63,0 35 141,1 34-199,-36 140 2,35-140-2,35 1-3,0 0 1,-34-70 3,34 34-2</inkml:trace>
    </iact:actionData>
  </iact:action>
  <iact:action type="add" startTime="282110">
    <iact:property name="dataType"/>
    <iact:actionData xml:id="d172">
      <inkml:trace xmlns:inkml="http://www.w3.org/2003/InkML" xml:id="stk172" contextRef="#ctx0" brushRef="#br0">21300 6849 0,'34'0'16,"1"0"23,-35 34-31,35 36 0,0-1 0,-35 1 4,34-35-1,-34 0-5,0-1 2,35 1 8,0-35 7,-35 35-15</inkml:trace>
    </iact:actionData>
  </iact:action>
  <iact:action type="add" startTime="282420">
    <iact:property name="dataType"/>
    <iact:actionData xml:id="d173">
      <inkml:trace xmlns:inkml="http://www.w3.org/2003/InkML" xml:id="stk173" contextRef="#ctx0" brushRef="#br0">21196 7022 0,'0'-34'14,"69"34"57,-34 0-63,-1 0 0,71-35-2,-1-35 3,-35 70-2,-34-34 1</inkml:trace>
    </iact:actionData>
  </iact:action>
  <iact:action type="add" startTime="282727">
    <iact:property name="dataType"/>
    <iact:actionData xml:id="d174">
      <inkml:trace xmlns:inkml="http://www.w3.org/2003/InkML" xml:id="stk174" contextRef="#ctx0" brushRef="#br0">21890 6397 0,'0'104'105,"0"-34"-98,0-1-3,35 1 4,-35-1 2,35 1-4,-35-36 2,35 1 0,-1 0 0,1 0 6,0-35 4,0 0 11,-35-35-12,34 35-11,-34 35 50,-34 69-49,-1-34 0,35-36 1,0 36 1,0-1-2,0 1 2,0-1-3,0 1 8,0-35 1,0-1 11,0 1-4,0 0 10,0 0-25,-35-1-1,0 1 11,1-35-9,-1 0-1,-35 0 2,1 0-5,34 0 4,-69 0 1,34-35 0</inkml:trace>
    </iact:actionData>
  </iact:action>
  <iact:action type="add" startTime="285208">
    <iact:property name="dataType"/>
    <iact:actionData xml:id="d175">
      <inkml:trace xmlns:inkml="http://www.w3.org/2003/InkML" xml:id="stk175" contextRef="#ctx0" brushRef="#br0">18833 8413 0,'34'0'17,"1"0"-12,35 0 3,-1 0 7,35 0-7,70 0 0,69 0-1,70-35 1,208 0 1,-173-69-4,-35 69 3,138 1-1,-242-1 3,173 0-1,-208 35-2,-105 0 0,1 0 0,34 0 1</inkml:trace>
    </iact:actionData>
  </iact:action>
  <iact:action type="add" startTime="295230">
    <iact:property name="dataType"/>
    <iact:actionData xml:id="d176">
      <inkml:trace xmlns:inkml="http://www.w3.org/2003/InkML" xml:id="stk176" contextRef="#ctx0" brushRef="#br0">17999 11924 0,'-70'0'67,"36"35"-61,-1 0 4,-35-35-4,36 34 3,-36 1-1,-34 0 0,0-35 0,-1 35-1,1-1 1,0 1-1,34-35 0,1 0 2,-1 0-2,36 0 3,-1 0 2,0-35 5,0 35-10,35-34 3,-34-36-3,-1 35-1,35 1 1,-35-1 2,35 0-3,0 0 21,-35 35-22,1-35 11,34 1-2,0-1-4,0 0-1,-35 0-1,35 1-4,0-1 3,0-35 11,0 36-2,0-1-11,0 0 5,35 0 4,-1 1-6,1-1 1,0 0 0,34-34-2,-34 69-1,0-35 3,0 0-2,-1 35 1,36 0 0,-35-35 0,-1 0 1,36 35-5,34-34 6,0-1-4,1 35 3,-36 0-1,-34 0 1,34 0-3,1 0 1,34 0 4,-34 0-6,-1 0 3,-34 0-1,34 0 1,1 0 1,-35 0-4,-1 0 20,1 0-16,0 35 5,-35-1 2,35 1-8,-1 0 8,1-35-1,-35 35-11,0 0 7,0-1-4,0 36 1,0-35 0,0-1-1,0 1 1,0 35 2,0-36-5,0 1 3,-69 69 1,69-69-1,-70 35-1,35-36 1,-34 1 0,34-35 0,-34 35-1,-70 0 0,34-35 1,-34 0 0,70 0 1,-105 0-3,105-35 1</inkml:trace>
    </iact:actionData>
  </iact:action>
  <iact:action type="add" startTime="296693">
    <iact:property name="dataType"/>
    <iact:actionData xml:id="d177">
      <inkml:trace xmlns:inkml="http://www.w3.org/2003/InkML" xml:id="stk177" contextRef="#ctx0" brushRef="#br0">11015 11124 0,'-35'0'10,"35"-34"-3,-35 34 2,0 0-2,1 0 1,-36 0-1,1 0 0,-1 0 1,1 34 0,-1 1 0,1 0 0,-1 0 6,35 0 2,1 34 0,-1 1-8,0-36-1,0 36 1,35-35-2,0-1 3,-34-34 6,34 35-6,0 0 4,0 0 4,0-1-9,0 1 8,34-35-8,-34 35-2,35-35 2,0 0 0,34 0 0,36 0 1,34 0-2,0 0 1,0 0-3,34 0 4,-68 0-1,-36 0 1,-34 0-2,0 0 0,-1 0 15,-34-35-14,35 0 10,-35 1-3,0-1-1,0 0-6,35 0 1,-35 1-3,0-1 4,0 0-3,0 0-2,0 1 3,0-1 18,0-35-12,-35 36-5,35-1-2,-69-35 0,34 35 0,-35 1 3,36-1 5,-1 35-8,0 0 0,0 0 1,-34 0 8,34 0 0,0 0-7,1 69-5,-1-69 5,0 70-1,0-35 1,1 0-2,-1 69 2,0-69-4,35-1 3,-35 36 1,35-35-3</inkml:trace>
    </iact:actionData>
  </iact:action>
  <iact:action type="add" startTime="297943">
    <iact:property name="dataType"/>
    <iact:actionData xml:id="d178">
      <inkml:trace xmlns:inkml="http://www.w3.org/2003/InkML" xml:id="stk178" contextRef="#ctx0" brushRef="#br0">17061 11959 0,'69'0'82,"35"0"-78,1-35 4,34 0 1,-70 35 0,140 0-5,-140 0 6,35 0-3,-69 0 9</inkml:trace>
    </iact:actionData>
  </iact:action>
  <iact:action type="add" startTime="298655">
    <iact:property name="dataType"/>
    <iact:actionData xml:id="d179">
      <inkml:trace xmlns:inkml="http://www.w3.org/2003/InkML" xml:id="stk179" contextRef="#ctx0" brushRef="#br0">15844 12133 0,'70'-35'119,"34"0"-114,35 35 1,0 0 3,0-35 0,-104 35-2,69 0 2,0 0-3,-69 0-1,0 0 68,-35-34-58,0-1 9,0 0-18,0 0 2,0 0-2,0 1 3,0-1-1,0-35 1,0 36-3,0-1 4,0 0-4,0 0 0,-35-34 4,35-1-3,-35 1 3,35 34-3,-34-34 0,-1-1 0,0 35 2,35 0-4,-35-34 14,1 34-7,34 0-4,-35 1 1,0 34 36,-34 0-29,34 0-7,0 0-2,-34 0 2,-1 0-2,-34 0 0,34 0-1,1 0 3,-1 0 0,1 34-1,34-34 1,0 0 10,35 35-1,-34 0-11,34 0 1,-35-1-2,35 36 2,-35 0 1,35-1-2,0-34 2,0 34-2,0-34 2,0 0-1,-34 34 5,34-34 3,0 0-8,0 0 0,0-1 0,0 1-2,0 0 3,0 0 0,0-1-2,0 1 1,34 0 7,1 0 1,-35 0-8,35-35-2,-35 34 4,34-34 11,1 0 3,0 0-9,0 0-6,-1 0-3,36 0 9,-35 0 2,-1 0-7,1 0 2,0 0 19,0 0-7,-1 0-2,1 0-13,0 0 0,0 0-2,-1-34-1,1 34 11,0-35-10,0 35 1,-1 0 23,1 0 15,0-35-23,0 35-15,-35-35 8,34 35-8,-34-35 46,0 1-49,0-1 5,0 0 6,0 0-1,0 1 0,0-1 0,0 0 1,0 0-7,0 1-1,0-1 4,0 0-1,0 0-5,0 1 2,0-36 9,0 35-10,0-34 7,0 34-6,-34 0 1,34 0-2,0 1 0,-35 34-2,35-35 13,-35 35-3,0 0 10,1-35-12,-36 0-3,1 35-2,34 0-2,-35 0 3,1 0-2,-1 0 0,1 70 2,-1-35-3,1-1 2,34-34 10,35 35-11,-35-35 15,35 35 14,-34 0-20,34 0-7,0-1-1,-35 1-1,35 0 2,0 0-1,-35-1 0,35 1 6,0 0-7,0 0 11,0-1 4,0 1-14,0 35-2,0-36 6,0 1-6,0 0 3,35 0-5,-35-1 4,0 1 0,35 0 9,-1 0-8,1 0 29,0-35-15,0 0-18,-1 0 4,36 34 8,-35-34-9,34 0-2,-34 35 3,34-35-2,-34 0 0,0 0 0,0 0 3,34 0-2,1 0 0,-36 0-2,36 0 0,-1-35 3,-34 35 16,0 0 3,-35-34-12,0-1-7,35 35 13,-35-35-7,34 35 10,-34-35 28</inkml:trace>
    </iact:actionData>
  </iact:action>
  <iact:action type="add" startTime="304971">
    <iact:property name="dataType"/>
    <iact:actionData xml:id="d180">
      <inkml:trace xmlns:inkml="http://www.w3.org/2003/InkML" xml:id="stk180" contextRef="#ctx0" brushRef="#br0">17825 11750 0,'0'35'42,"0"34"-37,-69 1 2,34-35 0,0 34 2,0-69-2,-34 70 1,34-70 0,0 0-2,-34 35 1,-1-35 10,1 0-9,-1 0-1,-34 0 2,-35 0-1,0 0-3,35 0 4,0 0-1,69 0 0,0 0 8,0 0 0,1 0 23,34-35-25,-35-69-8,0 34 2,35 35 7,0-34 3,0 34-4,0 0-7,0 0 2,0-34-1,0-1-1,0 1 2,0-1-1,0 1 1,0 34-4,35-69 2,0 69 2,-1 0 0,1-34-1,35 34-1,-36 0 1,36 0-1,-35 35 0,69-69 0,-35 34 4,1 35-6,34-35 3,-69 1-2,0 34 3,-1-35 0,1 35 7,0 0-9,0 0 10,-1 0-12,1 0 3,0 0 1,69 0-3,-69 0 3,69 0-1,-69 0 1,69 0-5,70 0 5,-70 0-3,-34 0 3,-36 0-2,1 0 3,0 0-3,0 0 39,-35 35-31,34-35-6,-34 34-3,35 1 10,-35 0-6,35 34-2,-35-34-4,0 35 5,0-1 0,0 1-1,0-1 0,0 1-1,0-1 0,0-34 2,0 0-1,0 0 4,0-1-2,-35-34-3,0 35 2,35 0-3,-34 0 2,-1-1 0,0-34-1,35 35 2,-35-35 23,1 0-10,-36 0-6,-34-69-8,34-1-3</inkml:trace>
    </iact:actionData>
  </iact:action>
  <iact:action type="add" startTime="306330">
    <iact:property name="dataType"/>
    <iact:actionData xml:id="d181">
      <inkml:trace xmlns:inkml="http://www.w3.org/2003/InkML" xml:id="stk181" contextRef="#ctx0" brushRef="#br0">18694 8204 0,'34'0'15,"1"0"-9,35 0 4,-1 0-3,35 0 0,1 0 1,-71 0 1,175 35-1,-35-35-2,-1 0 2,71 0 1,-175 0-3,105 0 1,0 0 3,34-69-1,140-70-4,-105 69 3,-70 1 2,-103 34-4,104 0 3,-105 0-2,1-34 1,-1 69-2,-34 0 10,-35-35-7,35 35-2,-1-35 1,1 0 1,0-34-2,69-1-1,-69 1 2,34-1 0,-34 36-1,0-36 2,-35 35 12,35 35-12,-35-34-1,34 34 0,-34-70 0,0 35 0,0-34 1,0-1-5,0-34 4,0 0 4,0-1-5,0 36 0,0-1 0,0 35 2,0 1-6,-34-1 8,34-35-4,-35 70 1,0-34 0,0-1 1,-69-35-3,-70 1 2,70 34-1,-35 0 2,35 1-1,0-1-1,34 0 0,35 35 2,1 0-1,-36 0 1,1 0-1,34 0-4,0 0 4,-69 70 2,35-70-1,-1 69-2,1-34-4,-36 0 8,71-1-3,-1 1 0,0-35-1,-34 35-1,34 0 4,-69-1-3,69 1 0,0 35 1,-69-36 1,69 1-1,0 0 1,-34 35-4,34-36 3,-34 1 0,69 0 0,-35 0-2,0-35 2,0 34 1,1 1-2,34 0 0,-70 0 1,70-1 1,-35 1-2,1 0 1,-1 0 7,35-1-9,-35 1 4,0-35-3,35 35 17,-34-35-16,34 35 7,-35 0-1,35-1-5,-35 1 8,0 0-4,1-35 27,-1 35 34,0-1-64,0-34 5,35 35 7,-34-35-10,34 35-6,-35 0 18,35-1-10,0 1 1,-35-35-7,35 35 8,0 0 9,0-1-19,0 1 3,0 0-2,0 0 9,0-1-8,0 1 11,0 0 0,0 0 4,0 0-15,0-1 14,35-34-13,-35 35 12,0 0 11,35-35-23,-35 35-3,34-35 25,-34 34-22,35-34 4,-35 35 37,35-35-14</inkml:trace>
    </iact:actionData>
  </iact:action>
  <iact:action type="add" startTime="310422">
    <iact:property name="dataType"/>
    <iact:actionData xml:id="d182">
      <inkml:trace xmlns:inkml="http://www.w3.org/2003/InkML" xml:id="stk182" contextRef="#ctx0" brushRef="#br0">17026 11264 0,'0'-35'26,"0"0"-21,-70 35 11,1-35-9,-35 0 2,34 35-2,-34 0-1,0 0 1,-1-34 2,71 34-1,-1 0 0,-35 0 0,1 0 0,34 0 0,-34 34-2,34 1 3,-35 35-2,1-35 1,-1 34 10,1-69-11,34 35-1,0-35 1,1 35 1,-1-35 0,-34 34 1,-1 1 0,35 0 4,1-35 2,34 35 8,0-1 16,0 1-23,0 0 0,34 34-9,71 1 3,-36-70-6,70 69 5,0-34 0,104 0-2,-34 0-1,-70-35 2,34 35 3,-68-35-6,68 0 2,1 0 1,-70 0 1,1 0-1,-71 0-3,1 0 3,0 0 3,34 0 3,-34 0-7,0 0 1,34 0-2,-34 0 3,35 0-1,34-35 0,-35 0 0,1 0 0,34 35 0,-69 0-2,0-35 4,-1 1-4,1 34 10,0 0-7,-35-35-3,35 35 0,-35-35 3,34 0-1,-34 1 2,70 34-4,-70-35 3,35 0-2,-35 0 8,0 1 18,0-1-13,0 0-11,-35 0-2,0-34 1,0 34 0,1-34 2,-1 34-2,0-35-5,35 35 6,-69 1 1,69-1-5,-70 35 4,35-35-1,-34 35 0,-35 0-2,-35 0 2,0 0 1,-70 0-2,70 0 0,-139 0 1,70 0 1,103 0-3,-173 0 1,105 0 3,103 0-3,-34 0 1,69 0 0,-69 0-1,69 0 9,0 0-9,1 0 1,34 35 8,-35-35-9,0 0 9,0 0 44,35 35 51</inkml:trace>
    </iact:actionData>
  </iact:action>
  <iact:action type="add" startTime="314022">
    <iact:property name="dataType"/>
    <iact:actionData xml:id="d183">
      <inkml:trace xmlns:inkml="http://www.w3.org/2003/InkML" xml:id="stk183" contextRef="#ctx0" brushRef="#br0">18207 626 0,'0'-35'28,"-34"35"58,-1 0-78,-35 0-1,36 35 0,-1-35 9,0 35-8,35 0 24,0-1-25,-35 1 1,35 0-1,0 0 2,0-1-2,0 1 1,0 0 1,0 0 3,0 0-2,0 34 14,0-34 6,35-35-23,-35 35 1,35-1 1,0 1 4,-1 0-5,-34 0 2,35-1-3,0 1-2,-35 0 4,35 0 0,-35-1 1,34 36-7,-34-1 13,0 1-8,0 0-1,0-1 2,0 1-3,0-36 2,0 1 1,0 35-3,-34-70 3,34 34-1,-35-34 1,0 35 0,0-35-6,-34 35 7,34-35-1,0 0-2,1 0 0,-1 0 2,0 0 0,0 0-5,35-35 5,-34 0 7,-1 35-8,35-34 16,-35 34-2,35-35-14,0 0 8,-35 0-8</inkml:trace>
    </iact:actionData>
  </iact:action>
  <iact:action type="add" startTime="315440">
    <iact:property name="dataType"/>
    <iact:actionData xml:id="d184">
      <inkml:trace xmlns:inkml="http://www.w3.org/2003/InkML" xml:id="stk184" contextRef="#ctx0" brushRef="#br0">18103 730 0,'-35'0'93,"1"0"-82,-1 0-7,0 0 6,0 0-5,1 70 20,-1-1-17,35-34 0,0 0-2,0 35 2,0-36 8,0 36-7,0-35-2,0-1-1,0 36 2,35-35 7,-35 34 1,34-69 0,-34 35-10,35-35 2,0 0 2,-35 35-3,35-35 9,-1 34-2,-34 1-7,35-35 1,-35 35 9,35-35 5,-35 35-13,0-1 6,0 1-7,0 0 0,0 0 0,0 0-2,0-1 1,-35-34 1,35 70 1,-35-70 0,35 35 5,-34-35-5,-1 0 23,0 0-14,0 0 0,1 0-9,34-35-3,-35 35 3,0 0 7,0 0 44,35-35-9,-34 35-48,-1 0 15,0 0 19,35-35-30</inkml:trace>
    </iact:actionData>
  </iact:action>
  <iact:action type="add" startTime="319565">
    <iact:property name="dataType"/>
    <iact:actionData xml:id="d185">
      <inkml:trace xmlns:inkml="http://www.w3.org/2003/InkML" xml:id="stk185" contextRef="#ctx0" brushRef="#br0">18728 1599 0,'35'0'77,"0"70"-62,34 34-8,-69 35 0,35 105 3,-35-71-3,35 71 2,-35-105-2,0 0-1,0 35 2,0-70 1,0 0-2,0-34 12,0-35-15,-35-35 74,35-35-63,-104-69-8</inkml:trace>
    </iact:actionData>
  </iact:action>
  <iact:action type="add" startTime="320266">
    <iact:property name="dataType"/>
    <iact:actionData xml:id="d186">
      <inkml:trace xmlns:inkml="http://www.w3.org/2003/InkML" xml:id="stk186" contextRef="#ctx0" brushRef="#br0">18728 1599 0,'0'35'87,"0"35"-77,0-35-4,0 34 0,0 35 0,0-34 2,0-35 1,-34-1-1,34 36-1,0-1 2,0-34-2,0 35 0,0-36 1,0 1-1,0 0 3,0 0 4,0-105 70,0 35-84</inkml:trace>
    </iact:actionData>
  </iact:action>
  <iact:action type="add" startTime="320768">
    <iact:property name="dataType"/>
    <iact:actionData xml:id="d187">
      <inkml:trace xmlns:inkml="http://www.w3.org/2003/InkML" xml:id="stk187" contextRef="#ctx0" brushRef="#br0">18937 1530 0,'0'35'97,"0"34"-93,35-34 4,-1 35 1,1-36-3,-35 1 2,70 35 1,-70-1 0,34-34-2,1 34 0,-35-34-1,35 0 8,0-35-5,-35 35 0</inkml:trace>
    </iact:actionData>
  </iact:action>
  <iact:action type="remove" startTime="325594">
    <iact:property name="style" value="instant"/>
    <iact:actionData xml:id="d188" ref="#d93"/>
  </iact:action>
  <iact:action type="remove" startTime="325659">
    <iact:property name="style" value="instant"/>
    <iact:actionData xml:id="d189" ref="#d92"/>
  </iact:action>
  <iact:action type="remove" startTime="325660">
    <iact:property name="style" value="instant"/>
    <iact:actionData xml:id="d190" ref="#d58"/>
  </iact:action>
  <iact:action type="remove" startTime="325708">
    <iact:property name="style" value="instant"/>
    <iact:actionData xml:id="d191" ref="#d57"/>
  </iact:action>
  <iact:action type="remove" startTime="325826">
    <iact:property name="style" value="instant"/>
    <iact:actionData xml:id="d192" ref="#d42"/>
  </iact:action>
  <iact:action type="remove" startTime="326190">
    <iact:property name="style" value="instant"/>
    <iact:actionData xml:id="d193" ref="#d59"/>
  </iact:action>
  <iact:action type="remove" startTime="326252">
    <iact:property name="style" value="instant"/>
    <iact:actionData xml:id="d194" ref="#d60"/>
  </iact:action>
  <iact:action type="remove" startTime="326252">
    <iact:property name="style" value="instant"/>
    <iact:actionData xml:id="d195" ref="#d94"/>
  </iact:action>
  <iact:action type="remove" startTime="326300">
    <iact:property name="style" value="instant"/>
    <iact:actionData xml:id="d196" ref="#d95"/>
  </iact:action>
  <iact:action type="remove" startTime="326707">
    <iact:property name="style" value="instant"/>
    <iact:actionData xml:id="d197" ref="#d90"/>
  </iact:action>
  <iact:action type="remove" startTime="326754">
    <iact:property name="style" value="instant"/>
    <iact:actionData xml:id="d198" ref="#d89"/>
  </iact:action>
  <iact:action type="remove" startTime="326878">
    <iact:property name="style" value="instant"/>
    <iact:actionData xml:id="d199" ref="#d43"/>
  </iact:action>
  <iact:action type="remove" startTime="326928">
    <iact:property name="style" value="instant"/>
    <iact:actionData xml:id="d200" ref="#d40"/>
  </iact:action>
  <iact:action type="remove" startTime="326981">
    <iact:property name="style" value="instant"/>
    <iact:actionData xml:id="d201" ref="#d73"/>
  </iact:action>
  <iact:action type="remove" startTime="326982">
    <iact:property name="style" value="instant"/>
    <iact:actionData xml:id="d202" ref="#d83"/>
  </iact:action>
  <iact:action type="remove" startTime="326983">
    <iact:property name="style" value="instant"/>
    <iact:actionData xml:id="d203" ref="#d79"/>
  </iact:action>
  <iact:action type="remove" startTime="326983">
    <iact:property name="style" value="instant"/>
    <iact:actionData xml:id="d204" ref="#d82"/>
  </iact:action>
  <iact:action type="remove" startTime="327028">
    <iact:property name="style" value="instant"/>
    <iact:actionData xml:id="d205" ref="#d49"/>
    <iact:actionData xml:id="d206" ref="#d55"/>
  </iact:action>
  <iact:action type="remove" startTime="327072">
    <iact:property name="style" value="instant"/>
    <iact:actionData xml:id="d207" ref="#d47"/>
  </iact:action>
  <iact:action type="remove" startTime="327072">
    <iact:property name="style" value="instant"/>
    <iact:actionData xml:id="d208" ref="#d48"/>
  </iact:action>
  <iact:action type="remove" startTime="327114">
    <iact:property name="style" value="instant"/>
    <iact:actionData xml:id="d209" ref="#d15"/>
  </iact:action>
  <iact:action type="remove" startTime="327115">
    <iact:property name="style" value="instant"/>
    <iact:actionData xml:id="d210" ref="#d63"/>
  </iact:action>
  <iact:action type="remove" startTime="327115">
    <iact:property name="style" value="instant"/>
    <iact:actionData xml:id="d211" ref="#d28"/>
    <iact:actionData xml:id="d212" ref="#d46"/>
  </iact:action>
  <iact:action type="remove" startTime="327216">
    <iact:property name="style" value="instant"/>
    <iact:actionData xml:id="d213" ref="#d84"/>
  </iact:action>
  <iact:action type="remove" startTime="327550">
    <iact:property name="style" value="instant"/>
    <iact:actionData xml:id="d214" ref="#d69"/>
  </iact:action>
  <iact:action type="remove" startTime="327611">
    <iact:property name="style" value="instant"/>
    <iact:actionData xml:id="d215" ref="#d13"/>
  </iact:action>
  <iact:action type="remove" startTime="327667">
    <iact:property name="style" value="instant"/>
    <iact:actionData xml:id="d216" ref="#d67"/>
  </iact:action>
  <iact:action type="remove" startTime="327708">
    <iact:property name="style" value="instant"/>
    <iact:actionData xml:id="d217" ref="#d62"/>
  </iact:action>
  <iact:action type="remove" startTime="327771">
    <iact:property name="style" value="instant"/>
    <iact:actionData xml:id="d218" ref="#d12"/>
  </iact:action>
  <iact:action type="remove" startTime="327771">
    <iact:property name="style" value="instant"/>
    <iact:actionData xml:id="d219" ref="#d70"/>
  </iact:action>
  <iact:action type="remove" startTime="327813">
    <iact:property name="style" value="instant"/>
    <iact:actionData xml:id="d220" ref="#d14"/>
  </iact:action>
  <iact:action type="remove" startTime="327897">
    <iact:property name="style" value="instant"/>
    <iact:actionData xml:id="d221" ref="#d21"/>
  </iact:action>
  <iact:action type="remove" startTime="328013">
    <iact:property name="style" value="instant"/>
    <iact:actionData xml:id="d222" ref="#d19"/>
  </iact:action>
  <iact:action type="remove" startTime="328013">
    <iact:property name="style" value="instant"/>
    <iact:actionData xml:id="d223" ref="#d81"/>
  </iact:action>
  <iact:action type="remove" startTime="328013">
    <iact:property name="style" value="instant"/>
    <iact:actionData xml:id="d224" ref="#d18"/>
  </iact:action>
  <iact:action type="remove" startTime="328013">
    <iact:property name="style" value="instant"/>
    <iact:actionData xml:id="d225" ref="#d20"/>
  </iact:action>
  <iact:action type="remove" startTime="328052">
    <iact:property name="style" value="instant"/>
    <iact:actionData xml:id="d226" ref="#d22"/>
  </iact:action>
  <iact:action type="remove" startTime="328052">
    <iact:property name="style" value="instant"/>
    <iact:actionData xml:id="d227" ref="#d23"/>
  </iact:action>
  <iact:action type="remove" startTime="328052">
    <iact:property name="style" value="instant"/>
    <iact:actionData xml:id="d228" ref="#d24"/>
  </iact:action>
  <iact:action type="remove" startTime="328236">
    <iact:property name="style" value="instant"/>
    <iact:actionData xml:id="d229" ref="#d27"/>
  </iact:action>
  <iact:action type="remove" startTime="328337">
    <iact:property name="style" value="instant"/>
    <iact:actionData xml:id="d230" ref="#d61"/>
  </iact:action>
  <iact:action type="remove" startTime="328373">
    <iact:property name="style" value="instant"/>
    <iact:actionData xml:id="d231" ref="#d31"/>
  </iact:action>
  <iact:action type="remove" startTime="328432">
    <iact:property name="style" value="instant"/>
    <iact:actionData xml:id="d232" ref="#d30"/>
  </iact:action>
  <iact:action type="remove" startTime="328675">
    <iact:property name="style" value="instant"/>
    <iact:actionData xml:id="d233" ref="#d16"/>
  </iact:action>
  <iact:action type="remove" startTime="329162">
    <iact:property name="style" value="instant"/>
    <iact:actionData xml:id="d234" ref="#d53"/>
  </iact:action>
  <iact:action type="remove" startTime="329163">
    <iact:property name="style" value="instant"/>
    <iact:actionData xml:id="d235" ref="#d52"/>
  </iact:action>
  <iact:action type="remove" startTime="329457">
    <iact:property name="style" value="instant"/>
    <iact:actionData xml:id="d236" ref="#d50"/>
  </iact:action>
  <iact:action type="remove" startTime="329457">
    <iact:property name="style" value="instant"/>
    <iact:actionData xml:id="d237" ref="#d45"/>
  </iact:action>
  <iact:action type="remove" startTime="329493">
    <iact:property name="style" value="instant"/>
    <iact:actionData xml:id="d238" ref="#d56"/>
  </iact:action>
  <iact:action type="remove" startTime="329656">
    <iact:property name="style" value="instant"/>
    <iact:actionData xml:id="d239" ref="#d34"/>
  </iact:action>
  <iact:action type="remove" startTime="329693">
    <iact:property name="style" value="instant"/>
    <iact:actionData xml:id="d240" ref="#d35"/>
  </iact:action>
  <iact:action type="remove" startTime="329794">
    <iact:property name="style" value="instant"/>
    <iact:actionData xml:id="d241" ref="#d66"/>
    <iact:actionData xml:id="d242" ref="#d76"/>
  </iact:action>
  <iact:action type="remove" startTime="329880">
    <iact:property name="style" value="instant"/>
    <iact:actionData xml:id="d243" ref="#d72"/>
  </iact:action>
  <iact:action type="remove" startTime="329912">
    <iact:property name="style" value="instant"/>
    <iact:actionData xml:id="d244" ref="#d71"/>
  </iact:action>
  <iact:action type="remove" startTime="329913">
    <iact:property name="style" value="instant"/>
    <iact:actionData xml:id="d245" ref="#d39"/>
  </iact:action>
  <iact:action type="remove" startTime="330366">
    <iact:property name="style" value="instant"/>
    <iact:actionData xml:id="d246" ref="#d74"/>
  </iact:action>
  <iact:action type="remove" startTime="330521">
    <iact:property name="style" value="instant"/>
    <iact:actionData xml:id="d247" ref="#d44"/>
  </iact:action>
  <iact:action type="remove" startTime="330807">
    <iact:property name="style" value="instant"/>
    <iact:actionData xml:id="d248" ref="#d68"/>
  </iact:action>
  <iact:action type="remove" startTime="330867">
    <iact:property name="style" value="instant"/>
    <iact:actionData xml:id="d249" ref="#d33"/>
  </iact:action>
  <iact:action type="remove" startTime="330896">
    <iact:property name="style" value="instant"/>
    <iact:actionData xml:id="d250" ref="#d32"/>
  </iact:action>
  <iact:action type="remove" startTime="330936">
    <iact:property name="style" value="instant"/>
    <iact:actionData xml:id="d251" ref="#d36"/>
  </iact:action>
  <iact:action type="remove" startTime="330970">
    <iact:property name="style" value="instant"/>
    <iact:actionData xml:id="d252" ref="#d37"/>
  </iact:action>
  <iact:action type="remove" startTime="330971">
    <iact:property name="style" value="instant"/>
    <iact:actionData xml:id="d253" ref="#d38"/>
  </iact:action>
  <iact:action type="remove" startTime="331055">
    <iact:property name="style" value="instant"/>
    <iact:actionData xml:id="d254" ref="#d65"/>
  </iact:action>
  <iact:action type="remove" startTime="331571">
    <iact:property name="style" value="instant"/>
    <iact:actionData xml:id="d255" ref="#d41"/>
  </iact:action>
  <iact:action type="remove" startTime="331918">
    <iact:property name="style" value="instant"/>
    <iact:actionData xml:id="d256" ref="#d75"/>
  </iact:action>
  <iact:action type="remove" startTime="332274">
    <iact:property name="style" value="instant"/>
    <iact:actionData xml:id="d257" ref="#d80"/>
  </iact:action>
  <iact:action type="remove" startTime="332511">
    <iact:property name="style" value="instant"/>
    <iact:actionData xml:id="d258" ref="#d78"/>
  </iact:action>
  <iact:action type="remove" startTime="332543">
    <iact:property name="style" value="instant"/>
    <iact:actionData xml:id="d259" ref="#d88"/>
  </iact:action>
  <iact:action type="remove" startTime="332713">
    <iact:property name="style" value="instant"/>
    <iact:actionData xml:id="d260" ref="#d87"/>
  </iact:action>
  <iact:action type="remove" startTime="332830">
    <iact:property name="style" value="instant"/>
    <iact:actionData xml:id="d261" ref="#d86"/>
  </iact:action>
  <iact:action type="remove" startTime="333392">
    <iact:property name="style" value="instant"/>
    <iact:actionData xml:id="d262" ref="#d64"/>
  </iact:action>
  <iact:action type="remove" startTime="333762">
    <iact:property name="style" value="instant"/>
    <iact:actionData xml:id="d263" ref="#d77"/>
  </iact:action>
  <iact:action type="remove" startTime="334080">
    <iact:property name="style" value="instant"/>
    <iact:actionData xml:id="d264" ref="#d85"/>
  </iact:action>
  <iact:action type="remove" startTime="334533">
    <iact:property name="style" value="instant"/>
    <iact:actionData xml:id="d265" ref="#d54"/>
  </iact:action>
  <iact:action type="remove" startTime="334797">
    <iact:property name="style" value="instant"/>
    <iact:actionData xml:id="d266" ref="#d51"/>
  </iact:action>
  <iact:action type="remove" startTime="335429">
    <iact:property name="style" value="instant"/>
    <iact:actionData xml:id="d267" ref="#d25"/>
  </iact:action>
  <iact:action type="remove" startTime="335972">
    <iact:property name="style" value="instant"/>
    <iact:actionData xml:id="d268" ref="#d26"/>
  </iact:action>
  <iact:action type="remove" startTime="336349">
    <iact:property name="style" value="instant"/>
    <iact:actionData xml:id="d269" ref="#d29"/>
  </iact:action>
  <iact:action type="remove" startTime="336720">
    <iact:property name="style" value="instant"/>
    <iact:actionData xml:id="d270" ref="#d17"/>
  </iact:action>
  <iact:action type="remove" startTime="337669">
    <iact:property name="style" value="instant"/>
    <iact:actionData xml:id="d271" ref="#d96"/>
  </iact:action>
  <iact:action type="add" startTime="325493">
    <iact:property name="dataType" value="strokeEraser"/>
    <iact:actionData xml:id="d272">
      <inkml:trace xmlns:inkml="http://www.w3.org/2003/InkML" xml:id="stk188" contextRef="#ctx0" brushRef="#br1">23072 10881 0,'0'0'4,"35"0"-3,-35-35 91,-70-104-27,-1528-2329-16,590 903 0,834 1392-43,174 242 33,0 175-31,35 103 2,35-104-5,69 175 41,729 903-39,-763-1252-6,-71 1 11,36-1-8,-70-34 11,35-35-5,-35 35-4,34-35 16,1 0-12,0 0-4,0 0 11,-1 0-12,36-70 3,-1-69 1,1 0 1,-35 35-2,34-140-3,-34 36 3,0-35-2,-35 69 4,0-70-3,0 105 1,0 70 1,0-1-3,0 1 3,0 34 6,69 105 66,-34 69-76,208 243 57,660 1634-14,-659-521-1,-244-1356-39,0-382 3,0 104-4,104-348 2,-69 70-2,-1 69 1,-34-34 0,0 278 0,0-70-1,0 35 3,0 104-6,0-35 4,0 36 18,0 103 44,-34 105-63,-36 35 0,35 103 1,-34-68-1,-35 34-1,34-70 4,1 1-4,34-139 0,0 34 4,35-35-1,-35 1-2,1-70 2,-36 35 5,35-1-6,-34-34-1,-1 35 1,-69-35-1,-69-69 3,104 34-3,-244-174 2,70 35-5,174 35 47,-904-1355-6,939 972-39,69 453 13,-35-36-14,0 105 1,1 0 12,-36 0-11,1 0 2,-70 0-3,-105 70 47,-3091 1251 0,-800-1217-6,4274-1912-4,1147-173 1,-418 1008-1,-1354 1807-37,138-347 5,36-1-7,-140 105 1,0 70 3,174-348 0,0 69-3,-35 0 3,140-103 36,34-71-38,139-312 7,139-105-5,69-69-1,1-69 2,138-140-2,313-452-1,-243 418 5,-278 312-5,139-243 2,-139 313-1,0-174 2,-69 174-2,-70 35 1,0 35-2,0 34 11,-70 0-9,1 35 1,-1 0-2,1 0-2,-1 0 4,1 35-1,-70 34-1,69-34 2,1-35-1,-174 104-1,138-104 0,71 0 0,-1 0 1,0 0 1,0 0 6,35-69-6,0-1-2,0 1-1,0-36 2,0 36 61,139-731-28,-590 766-35,207 68 4,-34 71 28,-417 138 1,695-208-34,70 0 14,277-1-17,36 1 37,1180 174 1,-1042-209-34,-555 0 12,-175 104-11,-103 0 2,-105 35 33,-1043 452-36,1391-521 8,-1-70-13,70 35 15,209-35-9,69 0-1,521 0 3,-347-35 0,486-70-2,-70 36 35,314-1-3,-1773 453-36,35-175 4,70-103 1,69 34 1,-243-70 0,208-34-3,-278 35 0,244-70 4,277 0-4,35-35 2,105 0 1,69 0 8,139-69-13,174 34 4,486-69 2,382-34-2,-173-1-1,347 0 3,313-104 28,660-139-35,-2398 417 24,-347 174-21,-173 69 3,-487 244-3,104-36 3,69 1 30,-729 626-2,1494-974-32,139-208-4,174-174 8,34-35 45,592-1564-49,-800 1599 0,-70 69 3,-34 105-1,34 34 1,36 36 1,-1 34 19,104 0 4,-34 0-26,35 0 2,-36 0 1,1 0 7,-70 0 14,-69 104-20,-139 0 0,34-34-4,-208 69 37,-868 69-37,1354-277 27,105-105-26,34 0 4,-103 70-6,103-35 4,-34 35 0,34-36-4,1 1 3,34-34-1,-104 103 1,-104 70 11,-35 70 22,0 34-37,0 35 3,0 0 1,0 35-2,0-70 3,-35 70-1,-34 35 0,-36-36-1,-68 71 1,-1-36 1,-139 36-2,-104 138 0,0 0 3,70-104-6,-1 35 6,175-174-3,-36 139 2,35-104-3,35-35 2,-69 35-3,-35 35 4,-70 34 0,139-139 0,-34 1-1,-1-1-1,-34-69-1,208-35 1,1-35 10,34-35-8,0-103-1,0-1-1,0 0 2,69 0-4,35 0 8,140-173-9,103 34 39,5282-2364-36,-4760 2364 4,34-34-9,-416 173 4,-453 174 1,-416 174 32,-243 138-31,-279 71 1,-69-1-3,-278 140 0,452-140 3,104-104-1,-486 174 2,694-313-3,-347 139 2,348-173 0,173-36-5,-104-34 4,70-35-1,312 0 2,139-35 21,279 0-23,68 35 2,279 70 1,347 104-6,35-1 5,-382-33 29,1042 416 1,-1494-417-34,-313-104 13,-173 138-15,103-103 2,36 34 2,-1-34-1,36-36 3,34-68 37,34-140-38,71-174-1,34 35 4,69-69 27,1390-2086-2,-1285 2155-31,-278 417-4,139 800 18,-70-452-12,-35 35 2,36 521-1,-71-243-1,1-244 1,0-69 26,173 834-32,-173-1147 1,-35 0 4,35-69 1,0-105 13,34-313-13,1-173 28,-36-2225 0,-68 1042-34,34 1878 32,0 35-24,34 69-4,-34 0 4,35-69-6,-35 208 6,0-209-2,-35 175-2,1-140 4,-36 35-4,1-35 3,34-138 0,-35 69-5,36-70 7,34-69-5,0-70 35,0-139-34,0 70 0,104-348 1,35-209-1,-70 279 1,70-209 1,0-35-3,0 140 4,0-1-4,-35 209 2,-34 208 0,-70 35-2,0 70 18,0 382-17,0-104 5,-70 278-7,-69 139 2,-104 209 2,139-383-3,-104 278 5,34-417-7,104-138 4,-103 173 2,34-348-5,-70 0 3,-34-69-1,-278-105 1,-105-208 1,-486-348 44,-2328-2780-46,3440 3128 6,0 173-9,35-34-3,0 105 5,0-1 3,34 35-3,35 0 4,35 35-4,35 69 2,174 209-1,-70 0 2,-35-105-1,0 140-3,70 104 33,138 764-35,-381-1111 10,-70-71-11,35-34 20,69-208-5,0-1-9,139-138-2,-34 69 4,555-418-4,-451 383 1,417-278 2,-418 313 0,36-35-3,-244 244 3,35-70-4,-347 208 35,-36 36-32,-242 69 3,104-70-8,138-35 6,-172 105-2,207-104 2,35-36-1,140 1-2,34 0 2,0 0 38,-209 347-41,174-278 2,-69 70-3,0 0 3,-35 35 28,69 103 2,1738-172-3,1286-1218 3,-2954 1078-33,-382 278 4,34 35-6,1 34 4,-70-34 1,-383 452 1,349-348 1,-70 0 32,69 35-37,521-521 5,209-244-1,0 35-1,70-105 0,416-520 2,-34 34-2,-35 0 1,-278 278 0,-209 208 1,-104 70-4,-69 209 3,-35 34 0,0 36-1,-35 68 11,-277 175-12,-70 139 5,-70 34-6,-417 383 2,452-452 2,-729 660-2,694-591 2,-69 105-2,312-244 1,35-69-1,140-104 0,34-35 1,34-35 8,140-35-7,208-104-3,-69-70 1,347-138 2,-104-1-3,-174 174 3,348-278 1,-382 278-5,-140 70 4,35 0-3,-208 104 1,-35 139 34,-139 243-36,35-208 4,-35 174-2,-174 208 3,105-174-4,138-69 3,35-209-2,35 1 4,0-71-7,0 1 4,35-35 0,69-69-1,70-105 2,174-139 1,34-104-4,-174 139 1,418-452 38,-175-209-40,-520 1009 21,-35 173-17,-35-69-1,-70 208 0,-34 35-3,-35-69 4,104-139 0,-104 69-2,-34 104 1,68-173-1,1-36 1,69-68-2,-34-70 3,138-35 0,36 0-2,34-35 1,-35-70 1,35-34-2,0 35 0,0 0 0,35 0-1,-35 69 4,69-69-1,70-70-3,0 0 2,-69 70 0,138-140-2,-34 140 2,0-35 2,-140 104-3,-68 70 15,-175 243-15,-69-35 1,-417 418 1,278-279 30,-1911 1704-36,2015-1773 1,279-278 5,-1-1-4,139-138 28,105-139-25,69-1-1,208-277 1,35 34-1,-173 174 3,69-104 0,0-104-3,-139 278-2,-105 69 2,-138 104 2,35 1-2,-70 103 40,0 71-40,0-36 1,0 1 0,0 34-1,0-34 1,0-36-1,-35 71 1,-104-1 1,0-35-3,-104 1 2,-1-35 4,-138-1-6,139-34 1,-209-69 0,70-70-2,-104-70 6,-1 36-4,-34 33 26,-1460-416-30,1703 487-1,-69 34 10,312 35-8,0 0 4,70 0 22,69 104-23,35 1 2,174-1-2,-70-35 2,557 1 2,-349-70-8,522 0 6,70 0-2,-453 0 2,1-35 0,-174 0-6,-174 1 6,-208 34 1,-174 0 11,-417 173-13,139 1 0,-486 174-2,-730 243 29,-452 278-2,1564-591-30,868-417 4,105 35 1,416-209 1,418-243 0,-313 138-4,-591 175 4,-243 208 1,-69-69-5,-279 139 18,-521 208-15,244-139 0,-417 209 1,312-69-1,174-105-1,-70 35 1,279-70 24,243-104-28,173-35 0,557-139 1,-209 35 4,173 0-3,-486 70 1,-173 34 0,-209 35 19,-938 69-18,0 36-2,-626 34 29,-625 208-34,2015-277 0,383-70 22,277 0-15,591-70 1,140-103-1,659-106-1,-695 36 2,-659 174-2,-279 34 1,-278 35 20,-243 0-24,-243 69 4,-35 36-1,209 34 1,103-70-2,279-69 3,104 35 13,139-35-14,209 0-2,520-104 2,-486-1 1,557-103-1,-279-1 0,-313 105-1,-104 34 2,-104 1 0,-69 69-2,-35 0 7,34 0 2,1 0-7,69 0-3,-70 0 1,1 35 1,34 34 0,-69-69 1,-1 70-1,1-70 14,0 0-6,69 0-10,0-70 3,105-34 0,-70 0-3,208-70 1,-34 35 0,-104 69 2,173-138-2,-139 103 2,139 1-1,70-35-1,-348 139 0,-173 35 26,-140 104-27,-69 0 4,-313 69 0,279-34-6,-592 104 37,-1980 244-36,2363-487 11,174-35-10,312 0-4,70 0 42,69 0-28,35 0-8,69 0-1,140 0 2,34 34-4,70 1 3,-70 0 0,-69 0 0,-70-35 0,35 0 2,-104 0-2,104 0-3,-70-35 3,35-35 1,-34 1-1,-105-1-1,-69 70 1,-105 0 38,-34 35-38,0-35 1,-35 35-5,-70 0 6,140-35-3,34 0 1,0 0 0,35-105 41,-34-34-47,-36 70 1,-34 34 6,-139 35-2,-1 0 1,-68 0-1,34 104 1,-70 0 0,175 1 0,103-105 0,70 35 0,35-1 24,139-34-25,312 0 2,-69-69-1,-104-1-2,625-243 0,-625 244 1,-70-1 0,-35-34 2,-242 104 29,-175 35-28,-34 69-4,69-69 3,-243 104-2,0-35 1,-104 0-2,69-34 2,-486-70 0,452 0 0,-70 0 2,-244-70 22,106-208-30,659 278-1,35-34 9,0-36-2,35 70 112,34 0-118,140-35 10,-105-34-5,139-35 1,70-36-3,-35-33 4,243-210-1,-278 209-1,-69 1 0,-174 68 1,35-68-1,-35-106 1,-35 71-1,-69 34 2,34 35-1,-34 35-1,34-35 0,1 34 0,34 71 2,-34-1-2,69 0 2,0 0 0,-35 35 0,0 0-4,0-34 4,-34 34 5,34 0-7,0 34 31,-34 175-30,34-140 0,-104 279 1,-69-105-1,103-69 20,-555 695-23,556-730 0,104-34 3,-35-71-1,35-103 33,0-140-33,70-104 0,-35 174 1,173-313-2,-173 313 3,173-382-1,-138 417 0,-1-35 1,-34 34-2,-35 71 1,0 68 61,0 71-55,-35-71-9,0 36-3,1 69 32,-1-35-29,35-173 28,0-1-28,35 1 4,-35-36 0,0 36-2,0-1 2,0 36 6,-70 34 6,1 0-10,34 69-5,-34 35 1,34-34 1,-35 34 0,70-34-2,0-36 2,0 1 8,0 0-8,105-35 14,33-35-13,106-69 0,-1 0-2,-35-35-1,-69 34 4,-34 1-1,-1 69-2,-104 1-1,35 34 1,-1 0 10,71 0-10,68 0 2,140 104-2,35 0-1,103-34 2,-103-36 1,347-34-1,-244 0 0,-138 0 0,69 0-2,-243 0 1,35-34 1,-139-1 1,0 35-2,-35-35 17,34 0-2,-34-34-4,35 34-11,0 0 1,34-69-3,-34 34 3,35 1 2,-1-1-3,35-34 2,-69 69-2,0-34 0,-35 34 8,-70 0 26,36 35-37,-105-34 29,-278-1-31,312 35 5,36 0 0,-35 0-2,69 0 3,-35 0 1,1 35-2,-35 34 2,-174 70-2,104 0 3,70-35-3,-105 36-1,1 33 1,138-103 4,1-1-6,34-34 3,35 0 71,0 0-58,0 69-12,0-35-1,0 71 0,0-106-1,0 36-1,0-35 2,35-70 65,-1-35-66,1 1 7,0-1-5,-35 1-3,0 34 3,35-69-3,-1 34 3,1-69 0,35 104 0,-36 1-6,1-36 5,35 35 1,-1 1 1,35-1-5,-34 35 3,34-35 1,-34 0-3,69-34 3,104 34-2,-69 0 2,-35 0-1,69 1-1,-69 34 27,174 0-32,-278 0 1,-1 0 11,1 0 1,0 0-8,-1 0 1,36-35 1,-1 0-1,-34 35 0,0-35 0,-209 35 76,105 0-75,-279 0-1,140 35-1,-1 0 3,-34-35-7,35 0 5,138 0 1,35 0-2,1 0 41,-1 69-34,-35 36-3,-34 34-5,69-104 0,-69 104 5,0 0-4,69-70-1,-34 1 3,69-1 28,-70 105-32,70-139 8,0 0-7,0-1 16,-35-34 91,1-34-109,34-1 2,-35-70 2,0 71 2,35-36-4,-35 35 2,35 1-2,0-1 3,-34 0 0,34 0 6,0 1 2,0-1-13,0 0 4,0-69 1,0 0 0,69-105-1,1 105-1,69-174-1,0 34 3,69-34-3,1-35 2,-105 105 29,70-140-32,-174 313 6,-35 35 69,0 0-72,0-35-1,-34 35 0,34 0 9,-34 0-9,34 0 3,-35 0-3,36 0-1,-36 0 1,1 0 1,-1 0 1,35 0-1,-69 35-1,69-35 1,1 0 0,34 35-2,0 35 65,34 138-62,71 1-3,34 34 3,-35-34-1,70-1-1,34 175-1,70-36 3,-174-277 0,140 347-1,138-35-1,-70 1 1,1-36-1,-104-138 1,69 104 0,34 34-2,-103-103 2,-1-1 1,-69-139-1,35 70 0,-70-70-2,1-34 2,-36-35 1,1-35-3,-1 34 2,35-34 2,-34 35-6,34-35 5,35 35-1,-70-35 1,36 0-3,-36 70 3,-34-36 0,34-34-2,-34 70 0,35-35 0,-1 34 1,1 1-1,-1-1 3,1 1-4,-36-70 2,1 34-1,0-34 3,0 70-5,-1-35 4,36 34-2,-70-34 1,104 69 1,0 35-3,35-34 2,70 34-1,-1-35 2,1-34-1,-35-1 0,-1 1 0,-103-36-2,34 36 4,-34-70-2,-1 0 0,-34 0-1,0 0 1,34 0 1,-34 0 4,34 0-5,1 0-1,-36-35 1,1 35 0,0 0 15,0 0 10,-35-69-4,0 34-20,0 0 43,34-34-48,36-71 15,-35 36-11,69 0 1,-69 34-2,34 1 2,-69 104 123,0 69-126,-69-35 3,-1 1-3,-104 34 2,-34-34 0,69-1 0,-35-34 1,140-35-4,-1 0 1,0 0 19,35-35 15,35 35-33,0-69 0,69 69 1,69-35-1,-34 0 3,70-34-4,-105 69 0,139-35 5,-34 35-3,-105-35 0,-34 35-1,-1 0 9,-104 0 93,-34-35-103,-35 35-1,-1 0 6,36 0-5,-1-34 2,36 34-1,-1 0 2,35-35-4,-35 35 105,70-35-63,0-34-35,34-1-9,-34 1 5,0 34 0,-35-69-2,0 69 3,0-35-1,0 1 1,0 34-5,0 0 14</inkml:trace>
    </iact:actionData>
  </iact:action>
  <iact:action type="add" startTime="340829">
    <iact:property name="dataType"/>
    <iact:actionData xml:id="d273">
      <inkml:trace xmlns:inkml="http://www.w3.org/2003/InkML" xml:id="stk189" contextRef="#ctx0" brushRef="#br0">1911 974 0,'0'0'1,"-35"0"5,-34 0 0,69-35 5,-35 35-5,0 0 1,0 0 17,1 0-11,-1 0 4,0 70-9,1-36 0,34 36 1,-35-35 0,35-1-7,-35 1 8,35 35-2,0 34 0,70-35 0,-36-34 0,1 69-3,69-69 5,-69 0-4,0 0 2,-35 0-1,34-1 6,1 1-9,0 0 2,-35 0 2,0-1 1,0 36-1,0-35-1,0-1 2,0 36-2,-70-35 3,36-1-5,-36 1 3,1 0 1,-1-35-1,36 35 0,-1-35 7,0 0-9,0 0 4,1-35-4,-1 0 3,0 0-1,0 35 0,35-34-1,0-1 9,0 0-9,35-34 0,35 34 1</inkml:trace>
    </iact:actionData>
  </iact:action>
  <iact:action type="add" startTime="341522">
    <iact:property name="dataType"/>
    <iact:actionData xml:id="d274">
      <inkml:trace xmlns:inkml="http://www.w3.org/2003/InkML" xml:id="stk190" contextRef="#ctx0" brushRef="#br0">2189 765 0,'0'35'70,"0"0"-63,-35 34 1,-34 1-1,34-1 1,35 36 0,-35-71 0,0 1 2,35 35-4,0-36 9</inkml:trace>
    </iact:actionData>
  </iact:action>
  <iact:action type="add" startTime="341910">
    <iact:property name="dataType"/>
    <iact:actionData xml:id="d275">
      <inkml:trace xmlns:inkml="http://www.w3.org/2003/InkML" xml:id="stk191" contextRef="#ctx0" brushRef="#br0">2224 1634 0,'69'0'71,"35"0"-65,35 0 0,35 35 0,-35-35 2,35 35 3,-70-35-4,-34 35 0,-36-35 3,1 0 51</inkml:trace>
    </iact:actionData>
  </iact:action>
  <iact:action type="add" startTime="342219">
    <iact:property name="dataType"/>
    <iact:actionData xml:id="d276">
      <inkml:trace xmlns:inkml="http://www.w3.org/2003/InkML" xml:id="stk192" contextRef="#ctx0" brushRef="#br0">3266 1321 0,'70'105'54,"-1"-36"-48,-34-34 4,0 34-2,34 36-2,-34-70 8,-35-1-4,0 1-6,0 0 13,0 34-9,-35-34 0,-69 69 0,34-34-1,1-1 2,-35-34-4,-35 35 4,69-36-3,1-34 3,34 0 1,70 0 51,34-34-54</inkml:trace>
    </iact:actionData>
  </iact:action>
  <iact:action type="add" startTime="342688">
    <iact:property name="dataType"/>
    <iact:actionData xml:id="d277">
      <inkml:trace xmlns:inkml="http://www.w3.org/2003/InkML" xml:id="stk193" contextRef="#ctx0" brushRef="#br0">4274 1321 0,'0'-34'25,"-35"-1"11,-69 35-9,34 0-22,1 0 2,-1 69 3,36-69-3,34 70 2,-35-70-4,35 35 6,0-1 4,0 1-11,0 0 5,35 34 0,-1-34-1,36 0 0,-1 0-1,1 0-1,-1 34 4,1-34-4,-70 0 1,35-35 2,-35 34 21,0 1-12,-35-35-11,0 35 0,-69 34-2,69-69 5,-34 35-2,-1-35 0,35 35 1,1-35 43</inkml:trace>
    </iact:actionData>
  </iact:action>
  <iact:action type="add" startTime="343272">
    <iact:property name="dataType"/>
    <iact:actionData xml:id="d278">
      <inkml:trace xmlns:inkml="http://www.w3.org/2003/InkML" xml:id="stk194" contextRef="#ctx0" brushRef="#br0">4725 1704 0,'0'35'66,"0"34"-60,0 1 11,35-36-2,0 1-5,34 0-7,1-35 4,-1 35 5,70-35-6,-104 0 2,35 0-1,-1 0 1,1 0-1,-36-35 11,1 0-12,-35-34 5,0 34-6,0-35 0,0 36 4,0-36-1,-69 0 0,69 1 0,-105-1 0,71 36 1,-1 34-2,-35-35-1,1 35 2,-35 0 1,34 0-2,-69 69 9,70 1-6,-36-35-6,1-1 6,69-34 3,70 0 35,69 0-40,70 0 0,-35 0-2,70 0 5,-36 0-8</inkml:trace>
    </iact:actionData>
  </iact:action>
  <iact:action type="add" startTime="343872">
    <iact:property name="dataType"/>
    <iact:actionData xml:id="d279">
      <inkml:trace xmlns:inkml="http://www.w3.org/2003/InkML" xml:id="stk195" contextRef="#ctx0" brushRef="#br0">6567 1321 0,'0'-34'24,"-35"34"-12,1 0-4,-36 0 1,1 34-1,-70-34-2,0 70 2,-35-35-1,70-1 1,34 1 1,70 0-1,-35-35-2,35 35 18,0-1-10,0 1-5,35 0-3,0 35 0,69-70 2,35 69 0,-69-34 2,34 0-2,-69-1 0,34 1 0,-34 0 7,-35 0 0,0-1-7,0 1 1,0 35-2,-35-36 0,0 71 0,-34-71 0,-1 1 2,1 0 0,-35-35 0,-1 35-3,36-35 1,-35 0 0,34 0 1,35 0 0,35-35 16,0-69-17,35 34-1,35-34 4,-1 34-3</inkml:trace>
    </iact:actionData>
  </iact:action>
  <iact:action type="add" startTime="344518">
    <iact:property name="dataType"/>
    <iact:actionData xml:id="d280">
      <inkml:trace xmlns:inkml="http://www.w3.org/2003/InkML" xml:id="stk196" contextRef="#ctx0" brushRef="#br0">7054 1009 0,'-35'0'78,"0"34"-72,35 36 2,-35-70 1,35 35-1,0-1-1,-34 1 0,34 0 4,-35 0-7,0 34 3,0-34 1</inkml:trace>
    </iact:actionData>
  </iact:action>
  <iact:action type="add" startTime="345089">
    <iact:property name="dataType"/>
    <iact:actionData xml:id="d281">
      <inkml:trace xmlns:inkml="http://www.w3.org/2003/InkML" xml:id="stk197" contextRef="#ctx0" brushRef="#br0">4760 2225 0,'35'0'23,"-35"-35"1,35 35-1,-1 70-16,-34-35 1,0 69 0,0-69-1,0 34 1,0 1 0,0-35-1,0-1 1,0 71 1,0-36-2,0 1 0,0-1 2,0-34-2,0 35 0,0-36 2,0 1-2,0-70 108</inkml:trace>
    </iact:actionData>
  </iact:action>
  <iact:action type="add" startTime="345644">
    <iact:property name="dataType"/>
    <iact:actionData xml:id="d282">
      <inkml:trace xmlns:inkml="http://www.w3.org/2003/InkML" xml:id="stk198" contextRef="#ctx0" brushRef="#br0">4760 2086 0,'-35'35'63,"1"0"-55,34 34 0,-35-34-2,0 34 3,0 1-1,35-35 1,-34 34-5,-1 1 8,35-35 2,-35-35 1,70 0 38,0-35-46</inkml:trace>
    </iact:actionData>
  </iact:action>
  <iact:action type="add" startTime="345991">
    <iact:property name="dataType"/>
    <iact:actionData xml:id="d283">
      <inkml:trace xmlns:inkml="http://www.w3.org/2003/InkML" xml:id="stk199" contextRef="#ctx0" brushRef="#br0">4760 2225 0,'35'0'85,"0"0"-69,-1 35-5,1 0-6,0-1 3,0 1 0,-1 0 0,36 35 0,-1-36 6,-69 1 50,35-35-11</inkml:trace>
    </iact:actionData>
  </iact:action>
  <iact:action type="add" startTime="359065">
    <iact:property name="dataType"/>
    <iact:actionData xml:id="d284">
      <inkml:trace xmlns:inkml="http://www.w3.org/2003/InkML" xml:id="stk200" contextRef="#ctx0" brushRef="#br0">12926 4798 0,'69'0'90,"70"0"-85,70 0 2,-36 34 1,71 1-1,173 0 0,0 0 2,-174-35 0,313 0-2,-35 0-2,-174 0 4,244 0-1,-278 0 0,-70 0 0,-139 0 0,-69 0 1,0 0-3</inkml:trace>
    </iact:actionData>
  </iact:action>
  <iact:action type="add" startTime="359911">
    <iact:property name="dataType"/>
    <iact:actionData xml:id="d285">
      <inkml:trace xmlns:inkml="http://www.w3.org/2003/InkML" xml:id="stk201" contextRef="#ctx0" brushRef="#br0">18381 8378 0,'0'-35'13,"70"1"26,-36 34-33,36-35 7,69 0-10,69 0 3,-34 1 3,34-1 1,36 0-3,-36 0 0,-34 35 0,0 0 2,-1 0-3,1 0 2,-35-34 0,-35 34-2,35 0 2,-34 0 2,-1 0-2,0 0 0,0 0-1,0 0 0,-34 0 2,-1 0-3,1 0 2,-35 0 2,-1 0-4,36 0 1,-1 0-1,36 0 4,-36 0-1,-34 0-2,0 0 0,34 0 0,-34 0 9,0 0 9,-1 0-18</inkml:trace>
    </iact:actionData>
  </iact:action>
  <iact:action type="add" startTime="373236">
    <iact:property name="dataType"/>
    <iact:actionData xml:id="d286">
      <inkml:trace xmlns:inkml="http://www.w3.org/2003/InkML" xml:id="stk202" contextRef="#ctx0" brushRef="#br0">19806 3060 0,'-35'0'9,"-35"0"5,36 104-6,-1-69-2,0 34 3,-69 105 0,69-105-1,-34 1 0,34-1-3,35 71 5,-35-106-3,35 71 0,0-1 0,0 0 3,0 0-2,0 1-1,0-71-3,0 36 8,0 0-7,0-36 5,35 1-2,0 35-2,34-36 9,-34-34-6,0 35-4,34-35 4,35 0-1,-34 0 0,69-69 1,0 34-4,0-69 4,69-1 0,-208 70-1,70 1-2,-70-1 3,35 0-1,-1-34 5,-34 34-5,0-35 1,0 1 0,0-35-2,0 69 1,0-69-1,0-1 0,0 36 2,0-1-2,0 35 0,0 1 2,0-36-2,0 35 7,0 1-6,0-1 0,0-35 1,0 36 7,0-1-9,0 0 7,-34 0-7,-1 35 10,35-34-9,-35 34 7,0-35-8,1 35 2,-1-35 5,0 35-5,-34 0 0,34 0-3,-35 0 2,1 0 1,-35 0-2,69 0 2,-35 0-3,36 0 2,-36 35-1,1 0 17,34-35-8,35 34-3,-35 1-5,0 0 1,1 0 0,-1-1-3,0 1 3,35 0-1,-35-35 0,35 35 7,0-1 38,0 1-47,0 0 2</inkml:trace>
    </iact:actionData>
  </iact:action>
  <iact:action type="add" startTime="379707">
    <iact:property name="dataType"/>
    <iact:actionData xml:id="d287">
      <inkml:trace xmlns:inkml="http://www.w3.org/2003/InkML" xml:id="stk203" contextRef="#ctx0" brushRef="#br0">14872 8900 0,'-35'0'17,"70"-35"57,69 0-66,35 0 0,104 35-1,-139-34 2,174 34-2,-35 0 3,-104 0-5,105 0 5,68 69-6,-34-69 6,70 35-3,-70-35 2,35 0-1,208 0-2,-174 0 1,-69 0 2,209-35-1,-209 35 1,-139 0-1,139-35-1,-244 35 0,71 0 0,-36 0 2,-34 0 5,0 0 2,-1 0-10,1 0 19</inkml:trace>
    </iact:actionData>
  </iact:action>
  <iact:action type="add" startTime="380540">
    <iact:property name="dataType"/>
    <iact:actionData xml:id="d288">
      <inkml:trace xmlns:inkml="http://www.w3.org/2003/InkML" xml:id="stk204" contextRef="#ctx0" brushRef="#br0">15045 8900 0,'105'0'126,"68"0"-117,105 0-4,0-35 0,348 35 6,-140 0-6,-104 0 4,35 0-2,0 0 2,-104 0-2,139 0 0,-105 0 1,-104 0 1,35 0-3,-139 0 4,35 0-3,-70 0-3,35 0 6,-34 0-2,-71 0-1,1 0 2,0 0 6</inkml:trace>
    </iact:actionData>
  </iact:action>
  <iact:action type="add" startTime="381537">
    <iact:property name="dataType"/>
    <iact:actionData xml:id="d289">
      <inkml:trace xmlns:inkml="http://www.w3.org/2003/InkML" xml:id="stk205" contextRef="#ctx0" brushRef="#br0">14663 8900 0,'35'0'101,"34"0"-95,105 0 3,35 0-3,34 0 2,104 0-1,-104 0 4,140 0-5,103-35 0,-104 0 2,105 0 2,-313 35-2,277-34-3,-69-1 4,-173 35-3,-140 0 4,36 0-4,-36 0 2,-34 0 1,0 0-2,34 0-2,-34 0 4,34 0-1,70 0 2,-34 0-3,34 0 0,-70 0-1,35 0 5,1 0-4,-36 0-1,1 0 2,-1 0 1,-34 0 5,0 0 11,-1 0-10</inkml:trace>
    </iact:actionData>
  </iact:action>
  <iact:action type="add" startTime="384718">
    <iact:property name="dataType"/>
    <iact:actionData xml:id="d290">
      <inkml:trace xmlns:inkml="http://www.w3.org/2003/InkML" xml:id="stk206" contextRef="#ctx0" brushRef="#br0">14420 8795 0,'35'0'78,"69"0"-72,35 0 3,0 0-1,208 35-1,-103 0 1,172-35-2,-103 35 1,-35-1 2,70 1 0,-140 0-1,140 0-1,-105-1 1,0-34-2,-104 0 0,35 0 4,-70 0-2,-69 0 1,69 0-2,0 0 1,-34 0-2,-36 0 2,1 0 0,35 0 0,-36 0 1,36 0-3,34 0 3,0 0-3,1 0 2,34 0-1,34 0 2,71-34-1,-36 34 1,-173 0-3,173 0 1,-173 0 1,35 0 0,-1 0-1,-34 0 1,0 0 2,-1 0-4,1 0-1,0 0 4,34 0 1,1 0-3,-1 0 1,1 0-1,-1 0 2,-34 0-3,0 0 3,0 0 5</inkml:trace>
    </iact:actionData>
  </iact:action>
  <iact:action type="add" startTime="389977">
    <iact:property name="dataType"/>
    <iact:actionData xml:id="d291">
      <inkml:trace xmlns:inkml="http://www.w3.org/2003/InkML" xml:id="stk207" contextRef="#ctx0" brushRef="#br0">4969 1391 0,'0'0'3,"-35"0"23,0 0-2,0 0 7,1 0-16,-1 0-7,0 0 1,0 0-2,1 35-1,-1-1 10,35 1 56,0 0-53,0 0-9,0-1 5,35 36-8,-1 0 1,1-36 2,0 1-5,0 35 3,-1-70-1,-34 34 0,35 1 2,0 0 0,0 0 6,-1-1-8,1 1 1,0-35 1,-35 35-3,35 0 3,-1-35 7,-34 34-11,35-34 12,0 0 21,0 0-23,-1 0-6,1 0 21,-35-34-14,35-1-8,0 0 0,-35 0 0,34-34 0,1-1-2,-35 36 1,0-1 2,0-35-1,0 1 0,0-1 8,0 35-10,0 1 18,0-1-9,-35 35 24,1-35-25,-1 35 4,-35-35 4,36 35-14,-1 0 0,0 0 0,-69 0-1,69 0-1,-34 0 2,34 0 2,0 0-4,0 0 11,1 0 4,-1 0 4,0 0-9,0 0 6,1 0-8</inkml:trace>
    </iact:actionData>
  </iact:action>
  <iact:action type="add" startTime="394585">
    <iact:property name="dataType"/>
    <iact:actionData xml:id="d292">
      <inkml:trace xmlns:inkml="http://www.w3.org/2003/InkML" xml:id="stk208" contextRef="#ctx0" brushRef="#br0">5177 2295 0,'-35'0'119,"1"0"-105,-1 0 10,0 0 3,35 34 89,35 1-113,-35 35 3,0 34 0,0 0 3,0 1 1,0-36-3,0 105 1,0 0-2,0-35 2,0-35-1,0 35 2,0-69-1,0-1 0,0 1-1,0-35 0,0-70 72,-35-70-72,0 1 2,1-104-3,34 103 4,-35 1-6</inkml:trace>
    </iact:actionData>
  </iact:action>
  <iact:action type="add" startTime="395313">
    <iact:property name="dataType"/>
    <iact:actionData xml:id="d293">
      <inkml:trace xmlns:inkml="http://www.w3.org/2003/InkML" xml:id="stk209" contextRef="#ctx0" brushRef="#br0">4934 2364 0,'0'-35'14,"0"105"32,0 0-37,0 34-2,0-35 1,0 1 0,0 34-2,0-69 3,-35 0-1,0-1 0</inkml:trace>
    </iact:actionData>
  </iact:action>
  <iact:action type="add" startTime="395580">
    <iact:property name="dataType"/>
    <iact:actionData xml:id="d294">
      <inkml:trace xmlns:inkml="http://www.w3.org/2003/InkML" xml:id="stk210" contextRef="#ctx0" brushRef="#br0">5142 2469 0,'0'0'1,"35"0"37,0 0-14,0 34-9,-35 36 1,69-70-10,-69 69 4,70-69-2,-1 70 0,-34-70-3,0 0 4,-1 0-1,36 0-1</inkml:trace>
    </iact:actionData>
  </iact:action>
  <iact:action type="add" startTime="396098">
    <iact:property name="dataType"/>
    <iact:actionData xml:id="d295">
      <inkml:trace xmlns:inkml="http://www.w3.org/2003/InkML" xml:id="stk211" contextRef="#ctx0" brushRef="#br0">6289 522 0,'-35'0'9,"1"0"7,-1 0-2,0 0-3,0 0-4,-34 69-2,34-69 3,0 70 1,-34-35-2,34 34 1,-34 1 0,-1-1-4,1 1 6,34 34-2,35-69 0,-35 69 0,0-34 0,1 34 0,-36 0-1,70-69 0,-35 34 0,1 1 2,34 0-2,0-1 2,-35 1-1,35 34 0,0-35-4,0-34 8,0 35-7,0-36 5,0 1-4,0 35 5,0-36 2,0 1-6,0 0 3,0 35-5,0-36 4,0 1-1,35 35 0,-35-36 6,34 1-6,1 0 0,-35 0 1,35-1-2,0 1 1,-1-35 0,1 70-2,0-70 3,69 69-2,-34-34 1,-36 0-1,71 34 1,-1-69-2,0 35 4,35 0-4,0-35 3,35 0-1,-35 0 1,104 0-3,0-35 1,-69-34 0,-35-1 3,35 0-3,-140 36 2,71-36-3,-71 1 3,1 34 0,0-35-6,-35-34 9,35-35-5,-1 69-1,1-69 3,-35 35-3,35 35 4,-35 34-4,0-69 2,0 69 0,0-35 0,0 36-1,0-1 2,0 0-1,0 0-2,0-34 2,0-1 0,-35 1 0,-34-36 0,34-34-1,-35 35 2,36 69-3,-1-34 2,-35-1 0,70 1 0,-34 34 1,-1 0 7,0 0-9,0-34 0,1 69-1,-36-35 1,1 0 2,-36-34 0,1 34 0,0 0-5,0 1 5,0-1-3,-35 35 3,69 0-1,1 0 0,34 0 2,-69 0-4,-35 0 1,104 0 0,-139 0 3,35 35-4,104-35 3,-104 69-1,35 1-2,35-36 2,-1 1 1,1 0-3,34 0 2,0-1 2,0-34-3,35 35 0,-34-35-1,34 35 5,0 34 4,0 1-8,-35-35-1,35 0 3,0 34 6,0-34-1,0 0 2</inkml:trace>
    </iact:actionData>
  </iact:action>
  <iact:action type="add" startTime="397683">
    <iact:property name="dataType"/>
    <iact:actionData xml:id="d296">
      <inkml:trace xmlns:inkml="http://www.w3.org/2003/InkML" xml:id="stk212" contextRef="#ctx0" brushRef="#br0">6150 3060 0,'0'-35'5,"35"35"55,-35 35-54,69 104-1,-34-35 3,-35 0-2,0 0 5,35 1-5,-35-36 0,0 1 4,0-1-5,0-34 4,0 0 6,0 0 9,0-70 37,-35 35-52,35-104-2,0 69 1,0-35 2,70-34 0,-36 34-1,1 36 2,35-71-4,-36 36 1,36 34 0,-70-69-2,35 34 4,-1 36-4,1-36 1,-35 0 1,0 36 1,0-36-2,0 35 1,0-34 1,35 34-2,-35 0 0,0 70 53,0 35-51,0-36-3</inkml:trace>
    </iact:actionData>
  </iact:action>
  <iact:action type="add" startTime="398484">
    <iact:property name="dataType"/>
    <iact:actionData xml:id="d297">
      <inkml:trace xmlns:inkml="http://www.w3.org/2003/InkML" xml:id="stk213" contextRef="#ctx0" brushRef="#br0">6810 3755 0,'35'-35'56,"0"-35"-48,34 70 0,36 0 0,-1-69-2,-35 34 4,35 0-7,-69 35 6,69-34-2,-34-1 2,-35 35-2,-1 0 1</inkml:trace>
    </iact:actionData>
  </iact:action>
  <iact:action type="add" startTime="398827">
    <iact:property name="dataType"/>
    <iact:actionData xml:id="d298">
      <inkml:trace xmlns:inkml="http://www.w3.org/2003/InkML" xml:id="stk214" contextRef="#ctx0" brushRef="#br0">7193 3199 0,'0'0'3,"34"0"101,70-35-99,70 0 4,-35 0 2,-69 35-7,69-34 5,-35 34-3,-104-35 12,-35 35 10</inkml:trace>
    </iact:actionData>
  </iact:action>
  <iact:action type="add" startTime="399135">
    <iact:property name="dataType"/>
    <iact:actionData xml:id="d299">
      <inkml:trace xmlns:inkml="http://www.w3.org/2003/InkML" xml:id="stk215" contextRef="#ctx0" brushRef="#br0">8513 2886 0,'0'0'2,"0"-35"9,-35 35 6,0 0-11,1 0 3,-36 0-1,1 69-1,34-69 0,0 70 1,0-35-1,1 34 3,34-34 5,0 35-2,0-36-4,34 1-2,36 35 2,-35-70 1,-1 69-3,1-69-1,0 70 0,0-70 2,-35 34 1,34 1 0,-34 0-2,0 34 0,0-34 8,0 35-9,-104-35 3,-70 34 0,105-34-2,-35-35 1,34 0 0,35 0-2,1 0 11,34-35-9,0 0-1,34-34 2,71-70-2</inkml:trace>
    </iact:actionData>
  </iact:action>
  <iact:action type="add" startTime="399689">
    <iact:property name="dataType"/>
    <iact:actionData xml:id="d300">
      <inkml:trace xmlns:inkml="http://www.w3.org/2003/InkML" xml:id="stk216" contextRef="#ctx0" brushRef="#br0">8791 2538 0,'35'0'64,"-35"35"-51,0 0-5,0-1 0,0 1-2,0 0 5,-35-35-6,35 69 5,0-34 3,0 0 4,-35-35-9,35 69-2,-35-34 3,1 35-2</inkml:trace>
    </iact:actionData>
  </iact:action>
  <iact:action type="add" startTime="402592">
    <iact:property name="dataType"/>
    <iact:actionData xml:id="d301">
      <inkml:trace xmlns:inkml="http://www.w3.org/2003/InkML" xml:id="stk217" contextRef="#ctx0" brushRef="#br0">5247 4728 0,'34'0'86,"1"0"-79,0-35 1,34 35-2,1 0 4,-1-34-4</inkml:trace>
    </iact:actionData>
  </iact:action>
  <iact:action type="add" startTime="402832">
    <iact:property name="dataType"/>
    <iact:actionData xml:id="d302">
      <inkml:trace xmlns:inkml="http://www.w3.org/2003/InkML" xml:id="stk218" contextRef="#ctx0" brushRef="#br0">4934 5250 0,'35'0'54,"-1"-35"-45,1 35-2,35-35 0,-36 35 8,1 0-9,0 0 5,0-35-4,-1 35 1,1 0 15,-35-34-7,-35-1-10</inkml:trace>
    </iact:actionData>
  </iact:action>
  <iact:action type="add" startTime="403119">
    <iact:property name="dataType"/>
    <iact:actionData xml:id="d303">
      <inkml:trace xmlns:inkml="http://www.w3.org/2003/InkML" xml:id="stk219" contextRef="#ctx0" brushRef="#br0">5003 4902 0,'0'35'67,"0"34"-58,0 36-4,0-1 4,0 0 0,0 0 0,0-34-2,0-1-2,0 1 7,0-35-7,0-1 33,35-34 16,0 0-47</inkml:trace>
    </iact:actionData>
  </iact:action>
  <iact:action type="add" startTime="403443">
    <iact:property name="dataType"/>
    <iact:actionData xml:id="d304">
      <inkml:trace xmlns:inkml="http://www.w3.org/2003/InkML" xml:id="stk220" contextRef="#ctx0" brushRef="#br0">5351 5528 0,'35'0'21,"-35"34"-5,0 1-7,34 0 0,-34 0-5,0-1 3,0 36 2,0-35 8</inkml:trace>
    </iact:actionData>
  </iact:action>
  <iact:action type="add" startTime="403665">
    <iact:property name="dataType"/>
    <iact:actionData xml:id="d305">
      <inkml:trace xmlns:inkml="http://www.w3.org/2003/InkML" xml:id="stk221" contextRef="#ctx0" brushRef="#br0">5594 4971 0</inkml:trace>
    </iact:actionData>
  </iact:action>
  <iact:action type="add" startTime="403805">
    <iact:property name="dataType"/>
    <iact:actionData xml:id="d306">
      <inkml:trace xmlns:inkml="http://www.w3.org/2003/InkML" xml:id="stk222" contextRef="#ctx0" brushRef="#br0">5733 5145 0,'0'0'2,"35"35"3,-35 0 1,0 34 4,35-34 6,-35 35-10,0-1 3,0-34 14,0-70 60,0 0-58,34 1-17,1 34 7,-35 34 31,0 1-40,0 0 4,0 0-5,0-1 13,35-34 44,69-69-54,0-35-4,70 34 6,-104-34-2,34 0 0,-35-1 0,-34 70-1,-35 1 3,0 68 52,0 36-58,0-35 5,0 69-1,0 0 0,-35-34 0,35-1 0,0 1-2,0-35 2,0-1 7,0 1-7,70-70 48,-70-34-49,0 34 1,0 0-1</inkml:trace>
    </iact:actionData>
  </iact:action>
  <iact:action type="add" startTime="404504">
    <iact:property name="dataType"/>
    <iact:actionData xml:id="d307">
      <inkml:trace xmlns:inkml="http://www.w3.org/2003/InkML" xml:id="stk223" contextRef="#ctx0" brushRef="#br0">6428 5215 0,'0'0'2,"35"0"84,34 0-79,70 0 2,-104 0-2,174-35 0,-36 0 0,1 1 2,-174-1-2,69 35 2,-34-35 0</inkml:trace>
    </iact:actionData>
  </iact:action>
  <iact:action type="add" startTime="404769">
    <iact:property name="dataType"/>
    <iact:actionData xml:id="d308">
      <inkml:trace xmlns:inkml="http://www.w3.org/2003/InkML" xml:id="stk224" contextRef="#ctx0" brushRef="#br0">7366 4867 0,'-35'0'39,"1"35"-31,34 34 1,0 1-2,-35 0-1,0 69 4,1-70-3,34 35 1,0 1-1,0-1 1,0-69-2,0-1 3,0 1-2,0 0 12,0 0-16,69-35 22,35 0-17,-69-35 0,34-35-1,36 1 1,-36-70-2</inkml:trace>
    </iact:actionData>
  </iact:action>
  <iact:action type="add" startTime="405086">
    <iact:property name="dataType"/>
    <iact:actionData xml:id="d309">
      <inkml:trace xmlns:inkml="http://www.w3.org/2003/InkML" xml:id="stk225" contextRef="#ctx0" brushRef="#br0">7957 4937 0,'-35'0'49,"0"0"-44,1 0 1,-36 34 3,35-34 1,1 35-5,34 0 3,-35-35-2,35 35 19,0 0-10,0-1 1,69 1-8,-69 35 0,35-36 0,0 1 0,34 35-3,-34-36 2,0 1 4,-35 0-4,35 0 0,-1-35 1,-34 34 7,0 1 0,0 0-6,-34 0 0,-1-35-3,0 0 1,-34 0 0,-1 0 3,35 0-3,1 0 0,34-35 1,0 0 1,0 0-1,0-34 5</inkml:trace>
    </iact:actionData>
  </iact:action>
  <iact:action type="add" startTime="405626">
    <iact:property name="dataType"/>
    <iact:actionData xml:id="d310">
      <inkml:trace xmlns:inkml="http://www.w3.org/2003/InkML" xml:id="stk226" contextRef="#ctx0" brushRef="#br0">8235 4693 0,'35'0'8,"34"70"24,-69-1-22,35-34-5,-35 35 2,35 69 2,-1-35-2,-34-34 2,0 34-6,0 35 6,0 0 1,-34-35-4,-36 1 4,35 34-4,-34-70 3,34-34-3,0 0 2,35-1 0,-69-34-1,34 0 10,35-34-4,-35 34-4,35-35-1,0-35 1,0 36-4,0-1 6,35 0-5</inkml:trace>
    </iact:actionData>
  </iact:action>
  <iact:action type="add" startTime="406430">
    <iact:property name="dataType"/>
    <iact:actionData xml:id="d311">
      <inkml:trace xmlns:inkml="http://www.w3.org/2003/InkML" xml:id="stk227" contextRef="#ctx0" brushRef="#br0">8791 5632 0,'35'0'116,"-35"-35"-107,69 35-3,35-35-1,-34 35 5,-1-34-1,36-1-3,-36 35 2,-34 0-1,34-35 3,-69 0 3,35 35-4,0 0 15,-35-69-18,35 69 2,-1-35 0,1 35 0,35 0-2,-1 0 4</inkml:trace>
    </iact:actionData>
  </iact:action>
  <iact:action type="add" startTime="406829">
    <iact:property name="dataType"/>
    <iact:actionData xml:id="d312">
      <inkml:trace xmlns:inkml="http://www.w3.org/2003/InkML" xml:id="stk228" contextRef="#ctx0" brushRef="#br0">10250 4554 0,'-69'0'47,"34"0"-43,0 35 3,-34 0-2,69 0 3,-35-35 0,35 34-1,-35 1 7,35 0-6,0 0 2,0 34-4,0-34 3,0 0-3,35 34 3,0-34 0,-35 35-3,34-70 4,1 34-5,-35 1 5,0 0-3,35-35 1,-35 35 6,35-35-5,-35 34-3,0 1 18,0 0-15,-35 34-4,-35-34 4,-34 0 0,-35 0-1,35-35-1,35 0 1,34 0 1,0 0-3,0 0 2,1 0 8,-1 0 16,70 0 12,-35 34-30,34 36-5,-34-1-2,35 1 2,-35 34-3,0 1 2,0-36 2,0-34-4,0 0 4,0-1-6,35-34 51,34 0-45,1 0-3,-1 0 1,1 0 0,-1-69-1,-34 69 0,34-35 2,-34 35-2,-35-35 2,0 1-2</inkml:trace>
    </iact:actionData>
  </iact:action>
  <iact:action type="add" startTime="407635">
    <iact:property name="dataType"/>
    <iact:actionData xml:id="d313">
      <inkml:trace xmlns:inkml="http://www.w3.org/2003/InkML" xml:id="stk229" contextRef="#ctx0" brushRef="#br0">10632 4971 0,'-34'0'64,"-1"70"-60,0 0 4,-34-1 0,34-34 0,35 34 5,0-34 19,35 0 0,-1-35-17,-34 35 9,0-1 6,0 36-22,0-1 0,0-34 0,0 0-1,0 34 3,0-34 3,0 0 10,0 0 5,35-35 14,35 0-33,-1 0-2,-34 0-3,0-35 8,34 0 4,-69 0-12</inkml:trace>
    </iact:actionData>
  </iact:action>
  <iact:action type="add" startTime="408257">
    <iact:property name="dataType"/>
    <iact:actionData xml:id="d314">
      <inkml:trace xmlns:inkml="http://www.w3.org/2003/InkML" xml:id="stk230" contextRef="#ctx0" brushRef="#br0">11154 4728 0,'0'-35'17,"34"105"67,1-35-76,-35-1-5,0 1 4,35 35 2,0-1-4,-1 1 4,1-1-4,0 1 13,0-35-11,-1-1 3,1-34 1,0 0 13,0 0 46,-35 35-46,0 69-15,34-34-3,-34-1 0,0-34 3,0 35-1,0-1-1,35-34 2,-35 35-2,35-1 3,-35-34-2,0 0 4,0-1 13,0 1 4,-35 35-13,-34-70-7,-36 34 0,-34 36-2,-34-35 0,-71 34 1,36 35 0,34-69-1,-69 70 1,173-71-1</inkml:trace>
    </iact:actionData>
  </iact:action>
  <iact:action type="add" startTime="409472">
    <iact:property name="dataType"/>
    <iact:actionData xml:id="d315">
      <inkml:trace xmlns:inkml="http://www.w3.org/2003/InkML" xml:id="stk231" contextRef="#ctx0" brushRef="#br0">3509 5180 0,'35'0'76,"35"0"-69,34-35 2,35 35 0,0-34-4,-35 34 3,-34 0-1,-36 0 1,1 0 1</inkml:trace>
    </iact:actionData>
  </iact:action>
  <iact:action type="add" startTime="409961">
    <iact:property name="dataType"/>
    <iact:actionData xml:id="d316">
      <inkml:trace xmlns:inkml="http://www.w3.org/2003/InkML" xml:id="stk232" contextRef="#ctx0" brushRef="#br0">3857 4798 0,'-35'0'18,"0"0"-1,-69 104-10,35-35 2,-1 1-2,-34 0-1,69-36 4,0 1-2,1 0-2,-1-35 2,35 35 1,0-1 12,0 1-4,0 0 8,35 0 12,-1-35-28,36 34-2,34 36 1,-69-70-2,34 69 3,1-69-1,-1 35-2,-69 0 2</inkml:trace>
    </iact:actionData>
  </iact:action>
  <iact:action type="add" startTime="412211">
    <iact:property name="dataType"/>
    <iact:actionData xml:id="d317">
      <inkml:trace xmlns:inkml="http://www.w3.org/2003/InkML" xml:id="stk233" contextRef="#ctx0" brushRef="#br0">1980 4763 0,'0'35'9,"-34"-1"-1,34 1 0,-35 35-3,0-1 4,35 1 0,0-1-2,0 1 1,0-1 0,0-34-1,0 0 1,35 0-1,0 34 1,69-69 1,-35 35-3,1-35 2,34 0 1,0 0-4,35-35 5,0-34-3,-69-1 1,-1-34 1,1 34-2,-70 1 2,0 34-3,0 0 1,0 0 0,0 1 3,0-1 4,0 0 9,-35 0-14,0 35-2,1-34 2,-36 34-2,35-35 2,-34 35 2,34 0-1,0 0-3,1 0 2</inkml:trace>
    </iact:actionData>
  </iact:action>
  <iact:action type="add" startTime="412722">
    <iact:property name="dataType"/>
    <iact:actionData xml:id="d318">
      <inkml:trace xmlns:inkml="http://www.w3.org/2003/InkML" xml:id="stk234" contextRef="#ctx0" brushRef="#br0">2050 4346 0,'0'0'2,"-35"34"40,0 71-37,-34-1 3,-1-34-1,70 69-4,-34 0 7,34-35-3,-35 35 1,35 0 0,0-69 1,0 34-3,0-35 3,0 1-3,35-35 2,-1-1-1,71 1 3,68-35-4,-103 0 3,69-35-2,-35 35 0,0-69 3,1-1-4,-71 1 3</inkml:trace>
    </iact:actionData>
  </iact:action>
  <iact:action type="add" startTime="413146">
    <iact:property name="dataType"/>
    <iact:actionData xml:id="d319">
      <inkml:trace xmlns:inkml="http://www.w3.org/2003/InkML" xml:id="stk235" contextRef="#ctx0" brushRef="#br0">3266 4415 0,'0'105'48,"0"-1"-42,0 35 1,0 0 2,0 70-1,0-140-2,-35 70 3,-69 70-2,69-105 2,1-69-2,-1 34-1,-35 1 4,36-1-2,-71 1-3,71-70 2,-36 35 4,1-1-4,-1-34 1,1 0-1,34 0 0,-35-34 1,1-1-1</inkml:trace>
    </iact:actionData>
  </iact:action>
  <iact:action type="add" startTime="413997">
    <iact:property name="dataType"/>
    <iact:actionData xml:id="d320">
      <inkml:trace xmlns:inkml="http://www.w3.org/2003/InkML" xml:id="stk236" contextRef="#ctx0" brushRef="#br0">521 4102 0,'35'0'54,"0"0"-49,-1 0 2,1 0 1,0 0 8,0 0-8,-35-34 1,34 34-1,-34-35-2,35 35 25</inkml:trace>
    </iact:actionData>
  </iact:action>
  <iact:action type="add" startTime="414265">
    <iact:property name="dataType"/>
    <iact:actionData xml:id="d321">
      <inkml:trace xmlns:inkml="http://www.w3.org/2003/InkML" xml:id="stk237" contextRef="#ctx0" brushRef="#br0">382 4554 0,'0'0'0,"70"0"23,-36 35-15,1 0 0,69-35-1,-69 0 1,0 0 1,0 0 45</inkml:trace>
    </iact:actionData>
  </iact:action>
  <iact:action type="add" startTime="414551">
    <iact:property name="dataType"/>
    <iact:actionData xml:id="d322">
      <inkml:trace xmlns:inkml="http://www.w3.org/2003/InkML" xml:id="stk238" contextRef="#ctx0" brushRef="#br0">208 4346 0,'70'0'7,"-35"34"9,-1 1-9,-34 0 1,35 0 2,-35 0-3,0 69 1,0-69-4,0 69 6,0-69-2,0 34 0,0 70-2,0 70 3,0-174-3,-35 69 3,1-35-2,-1 1 1</inkml:trace>
    </iact:actionData>
  </iact:action>
  <iact:action type="add" startTime="414790">
    <iact:property name="dataType"/>
    <iact:actionData xml:id="d323">
      <inkml:trace xmlns:inkml="http://www.w3.org/2003/InkML" xml:id="stk239" contextRef="#ctx0" brushRef="#br0">486 5250 0,'0'34'47,"0"1"-39,0 35-3,0-36 5,35 36 7,0-70-4,0 0 3,-1 0-8,1-70 0,-35 1-2,0-1 6,0 36-8,-35-36 4,-34 35-2,69 1 4,-35 34 61</inkml:trace>
    </iact:actionData>
  </iact:action>
  <iact:action type="add" startTime="415199">
    <iact:property name="dataType"/>
    <iact:actionData xml:id="d324">
      <inkml:trace xmlns:inkml="http://www.w3.org/2003/InkML" xml:id="stk240" contextRef="#ctx0" brushRef="#br0">903 4311 0,'0'0'2,"-34"104"58,34 35-51,-35 35-2,35 69 2,0-138-3,-35 69 2,35-35 0,-35-70 1,35-34-2,0 0-1,0-1 2,0-103 39,70-1-41,-70 1 3,104-140-2,0 70 2,-69 0-1,-35 104-1,35-34 0,-35 34 9,0 70 29,0 34-36,0 1-2,0-1 2,-35 1-3,0 69 4,35-104-3,-34 34-2,34-34 5,0 0-3,0-70 48,0 0-22,34 35 44,1 0-72,0 0 20,-35-34-17,0-1-1,0 0 9,0 105 53,0-36-62,0 1 7,0 0-11,0 0 12,0-70 19,35 35 34,-1 35-55,1-1 3,-35 1-3,35-35-5,0 0 17,-35-69-16,34-70-2,1 104-3,-35 0 12,35 70 41,-35 0-51,0-1 4,0 1 5,35 0 0,-1-70 77,-34 0-79,35-34-7,0 34 6,0-34-3,-1 69 19</inkml:trace>
    </iact:actionData>
  </iact:action>
  <iact:action type="add" startTime="417562">
    <iact:property name="dataType"/>
    <iact:actionData xml:id="d325">
      <inkml:trace xmlns:inkml="http://www.w3.org/2003/InkML" xml:id="stk241" contextRef="#ctx0" brushRef="#br0">5003 7127 0,'35'0'61,"35"0"-53,-36 0 1,105 0-4,35-35 4,-70 35-1,1-35 0,-36 35-1,35-35 2,-69 35-1</inkml:trace>
    </iact:actionData>
  </iact:action>
  <iact:action type="add" startTime="417881">
    <iact:property name="dataType"/>
    <iact:actionData xml:id="d326">
      <inkml:trace xmlns:inkml="http://www.w3.org/2003/InkML" xml:id="stk242" contextRef="#ctx0" brushRef="#br0">5281 7440 0,'0'34'5,"35"-34"113,104 0-113,70-34 4,-140 34-2,1 0 3</inkml:trace>
    </iact:actionData>
  </iact:action>
  <iact:action type="add" startTime="425994">
    <iact:property name="dataType"/>
    <iact:actionData xml:id="d327">
      <inkml:trace xmlns:inkml="http://www.w3.org/2003/InkML" xml:id="stk243" contextRef="#ctx0" brushRef="#br0">8304 4311 0,'0'69'87,"0"1"-80,0 0-2,0-1 3,0 35 1,-34-34 0,34-35-1,-35-35-5,0 0 7,35 34-2,-35-34 109,35-34-101,0-1-8,0 0-1,0-34-3,0 34 4,0 0 1,0 0 0,0 70 117,0 35-117,0-1-5,0-34 2,0 0 3,0-1-1,-34 1 0,34 0 0,0 0-2,-35-35 34,35 34-30,0-103 89,0 34-88,0-69-5,0 0-2</inkml:trace>
    </iact:actionData>
  </iact:action>
  <iact:action type="add" startTime="426758">
    <iact:property name="dataType"/>
    <iact:actionData xml:id="d328">
      <inkml:trace xmlns:inkml="http://www.w3.org/2003/InkML" xml:id="stk244" contextRef="#ctx0" brushRef="#br0">8165 4346 0,'0'34'63,"0"1"-56,0 0 2,0 0-1,0 0 0,0-1 3,0 1-1,0 0 5</inkml:trace>
    </iact:actionData>
  </iact:action>
  <iact:action type="add" startTime="427545">
    <iact:property name="dataType"/>
    <iact:actionData xml:id="d329">
      <inkml:trace xmlns:inkml="http://www.w3.org/2003/InkML" xml:id="stk245" contextRef="#ctx0" brushRef="#br0">6011 4346 0,'104'0'103,"-69"0"-98,139 0 5,208-35-3,-104 35 1,-35-35-1,-104 35-1,35-35 3,-105 35-1,-34 0-1</inkml:trace>
    </iact:actionData>
  </iact:action>
  <iact:action type="add" startTime="427915">
    <iact:property name="dataType"/>
    <iact:actionData xml:id="d330">
      <inkml:trace xmlns:inkml="http://www.w3.org/2003/InkML" xml:id="stk246" contextRef="#ctx0" brushRef="#br0">8096 4207 0,'35'0'35,"-1"0"-13,36 0-9,34 0-4,35 0-2,-35 0 0,1 0 1,-36 34 0,-34-34 0,-35 35 70,35 0-70,-35 34-3</inkml:trace>
    </iact:actionData>
  </iact:action>
  <iact:action type="add" startTime="431560">
    <iact:property name="dataType"/>
    <iact:actionData xml:id="d331">
      <inkml:trace xmlns:inkml="http://www.w3.org/2003/InkML" xml:id="stk247" contextRef="#ctx0" brushRef="#br0">8374 4450 0,'-35'0'54,"0"35"-45,35 0-4,-34 34 4,-1 35 0,0 1 0,35-1-1,-69 0-2,34-34 3,35-1-3,0 1 3,-35-35-2,35-1 2,-35-34 13,35-69 40,0-1-55,0 1 0,0-36 1,0 36 3,0-1-5,0 36 0,0-36 1,0 35 25,0 70 69,0 0-88,0 0 13,0 34 18</inkml:trace>
    </iact:actionData>
  </iact:action>
  <iact:action type="add" startTime="433244">
    <iact:property name="dataType"/>
    <iact:actionData xml:id="d332">
      <inkml:trace xmlns:inkml="http://www.w3.org/2003/InkML" xml:id="stk248" contextRef="#ctx0" brushRef="#br0">8061 4380 0,'0'0'1,"0"-69"28,0-1-22,-35-34 1,35-35 2,-34 0-3,34 70 0,0-105 2,0 35-2,0 34-1,0 1 4,0 35-3,0 34 0,0 0 3,34-34-5,-34-1 4,0 35-3,35 0 3,35-34 0,-70-35-3,34 104 3,1-70-2,0 35-1,0-34 3,-35 34-1,34 35 0,-34-35 0,35 35 7,0 0-7,-35-34-1,35 34 1,69 0 0,-104-35 0,35 35-1,34 0 2,-34 0-5,0 0 5,-1 0 8,1 0-9,35 0 0,-36 69-2,36-69 2,-35 70 1,-1-70-2,1 0 0,-35 35 3,35-35-3,-35 34 7,35 1 2,-35 0 0,34 34-9,-34-34 2,35 0 0,-35 34-4,0-34 2,0 0 1,0 35 0,0-36 1,0 1-1,0 35-2,0 34 2,-35 0 1,-34 0-3,69-34 2,-70-1-1,70 1 3,-69-35-4,69 0 0,0-1 12,-35-34-11,0 0 2,35 35-2,-34-35 8,-1 70-9,0-36 7,-34 36-10,34-70 7,0 35-3,0-1 7,1 1 26,-1-35-32,0 35 10,-34-35-6,69 35-3,-35-35 6,0 0 23,0 0-22,1-70-10,-1 35 11,0-34-9,0 69 0</inkml:trace>
    </iact:actionData>
  </iact:action>
  <iact:action type="add" startTime="434477">
    <iact:property name="dataType"/>
    <iact:actionData xml:id="d333">
      <inkml:trace xmlns:inkml="http://www.w3.org/2003/InkML" xml:id="stk249" contextRef="#ctx0" brushRef="#br0">8165 5423 0,'0'35'8,"0"0"0,0 0 0,-34-1 8,34 36 1,-35-35-11,35-1 1,-35 1 2,35 0-2,-35-35 1,-34 35 9,34 0-2,0-35-9,1 0 2,-1 0 9,0 0 13,35-70-23,-35 35 10,35 0-11,-34 1 2,34-1-2,-35 0 11,35-34-9,0-1 8,-35 1-9,35-1 0,0 35 1,0-34 1,0-1-1,0-34-1,0 0 1,0-1-1,35 71 1,-35-36-1,35 35 1,-35 1 0,0-36 0,34 35 1,36-34 4,-35 34 4,-1 0-10,1 0 1,0 35 4,34-34-7,-34-1 2,0 0-1,0 0 2,-1 35 0,1-34 0,0 34 8,0 0 30,-1 0-38,-34 69 5,35 1-9,0-1 9,-35 1-4,0-1-2,35 1 3,-35-35-5,34-1 3,-34 71-1,0-1 1,0-35 1,0-34-2,0 35 2,0 34-3,0-69 2,0 69-1,0-69 2,0 34-2,0-34 2,0 35-1,0-36-2,0 1 1,-34 35 3,-1-36 11,35 1 11,-35 0-9,0-35-7,-34 35-8,34 0 6,-34-1-5,69 1-2,-70 0 2,70 0 20,-35-35-5,1 0 30,-1 0-40,0 0-5,-34 0-2,-1 0 8</inkml:trace>
    </iact:actionData>
  </iact:action>
  <iact:action type="add" startTime="437915">
    <iact:property name="dataType"/>
    <iact:actionData xml:id="d334">
      <inkml:trace xmlns:inkml="http://www.w3.org/2003/InkML" xml:id="stk250" contextRef="#ctx0" brushRef="#br0">1286 16895 0,'0'35'15,"34"0"43,36-35-53,104 0 0,-36 0 7,36 0-8,104 0 4,-104 0-1,243 0 3,-70-35-5,-103 35 6,34 0-5,34 0 1,-103 0 1,-70 0 0,0 0-1,-35 0 3,0 0-3,-34 0 1,-1 0 0,1 0-4,-1 0 13,1 0-8,-1 0-1,1 0 0,69 0 0,-35 0-2,0 0 2,0 35-1,-34-35 1,34 34 1,-34-34-1,-36 0 0,36 0-2,-35 0 1,-1 0 2,1 0-2,0 0 1,0 0 14,-1 0-15,1 0 3,0 0 6,34 0-9,-34 0 0,35 0 1,-1 0 0,35 0 0,1 0 0,34 35 0,34 0 0,-68-35 1,-36 0-2,1 0 7,-36 0 40</inkml:trace>
    </iact:actionData>
  </iact:action>
  <iact:action type="add" startTime="439466">
    <iact:property name="dataType"/>
    <iact:actionData xml:id="d335">
      <inkml:trace xmlns:inkml="http://www.w3.org/2003/InkML" xml:id="stk251" contextRef="#ctx0" brushRef="#br0">6671 6536 0,'0'-35'58,"-34"35"-26,-1 0-23,-35 70-1,36-36-1,-36 36 3,70-35 7,-35-35-10,35 34-2,0 1 12,0 0-2,0 0-4,70 34 1,-35-69-3,-1 35 7,1-35-1,-35 35-7,0-1 0,35 1 7,-35 0 0,0 0 1,0 0-10,0-1 19,-35-34-18,0 0 2,1 0 5,34 35 89,0 35-74,0-36-23,0 36 3,0-35-1,0 34-2,0 35 3,0-69-2,0 35 0,0-36 1,0 1 1,0 0-2,0 0 2,0 34-4,0-34 4,0 0 0,0 0-2,0-1 8,34-34 103,1 0-110,0 0-1,34 0-2</inkml:trace>
    </iact:actionData>
  </iact:action>
  <iact:action type="add" startTime="441290">
    <iact:property name="dataType"/>
    <iact:actionData xml:id="d336">
      <inkml:trace xmlns:inkml="http://www.w3.org/2003/InkML" xml:id="stk252" contextRef="#ctx0" brushRef="#br0">7297 6918 0,'0'-35'15,"-35"35"8,0 0-18,-34 0 3,34 0 1,-34 0-2,-1 70 0,1-35 4,-1 34-4,35 1 0,1-35 7,68-35 41,1 0-47,0 0 0,0 0 7,-35 69 32,-35 1-39,35-36 0,-70 71-2,36-1 3,34-69-4,-35-1 5,35 1-4,0 0 11,35-35 69,34-35-78,70 0-2,35 1 5,-139 34-6,103 0 1</inkml:trace>
    </iact:actionData>
  </iact:action>
  <iact:action type="add" startTime="441944">
    <iact:property name="dataType"/>
    <iact:actionData xml:id="d337">
      <inkml:trace xmlns:inkml="http://www.w3.org/2003/InkML" xml:id="stk253" contextRef="#ctx0" brushRef="#br0">7644 7509 0,'35'0'23,"-35"104"10,0-69-27,0 35 11,-35-36-10,0 1 2,1 0 6,-1-35 0,0 35-7</inkml:trace>
    </iact:actionData>
  </iact:action>
  <iact:action type="add" startTime="442338">
    <iact:property name="dataType"/>
    <iact:actionData xml:id="d338">
      <inkml:trace xmlns:inkml="http://www.w3.org/2003/InkML" xml:id="stk254" contextRef="#ctx0" brushRef="#br0">8478 7022 0,'0'-34'8,"-69"34"33,34 0-35,-35 34 10,36 1 0,34 0-8,-35 0-1,35 34-3,-35-34 6,35 0-3,0 0 10,0-1-9,0 1 0,0 0 6,35-35 2,0 0-8,-1 0 8,36-35-10,-35 0 0,34 1 4,-34-36 6,-35 35 0,0 1-9,0-1 9,35 35 23,-35 35 28,0-1-59,0 1 0,0 0 1,0 34 6,34-69-6,-34 35-2,35 0 8,-35 0 31,35-35-28,-35 34-5</inkml:trace>
    </iact:actionData>
  </iact:action>
  <iact:action type="add" startTime="443442">
    <iact:property name="dataType"/>
    <iact:actionData xml:id="d339">
      <inkml:trace xmlns:inkml="http://www.w3.org/2003/InkML" xml:id="stk255" contextRef="#ctx0" brushRef="#br0">8895 6675 0,'0'-35'40,"0"105"83,0 34-117,0-35 3,0 1-1,0-1 0,35-69-2,-35 35 4,35 35-2,-35-35 6,34-35-3,1 0 65,-35 34-32,0 1-34,0 35-4,0 34 6,0-35-9,0 36 5,0-1-1,35 35 2,0-35-1,-35-34 1,0-35-5,0 34 4,34 35 1,-34-69-1,0 35-1,0-36 2,0 36-1,0-35 6,0-1-6,0 1 8,-34-35 6,-36 0-14,35 0 0,1 0-2,-36 0 5,1-35-5,34 35 2,0 0 0,35-34 6,0-1-6,0 0 0,70 0 0,-36-34 1</inkml:trace>
    </iact:actionData>
  </iact:action>
  <iact:action type="add" startTime="444362">
    <iact:property name="dataType"/>
    <iact:actionData xml:id="d340">
      <inkml:trace xmlns:inkml="http://www.w3.org/2003/InkML" xml:id="stk256" contextRef="#ctx0" brushRef="#br0">9590 7544 0,'0'-35'20,"-35"35"-11,70 0 327,35 0-322,-1 0-7,-34 0 0,0-35 2,-1 35-2,1 0-1</inkml:trace>
    </iact:actionData>
  </iact:action>
  <iact:action type="add" startTime="445001">
    <iact:property name="dataType"/>
    <iact:actionData xml:id="d341">
      <inkml:trace xmlns:inkml="http://www.w3.org/2003/InkML" xml:id="stk257" contextRef="#ctx0" brushRef="#br0">10841 6814 0,'-35'0'9,"0"0"8,1 0 21,-1 0-6,35 35-19,-35-1-6,35 1 3,0 0-2,0 34-3,35-69 6,-35 70-4,69-35-1,-69 0 1,35-1 3,0-34-3,-35 35 1,0 0 0,0 0-2,0-1 2,0 1 0,0 35-1,0-36 8,-70 36-5,1-35-2,34-35 5,0 0-4,1 0-1,-1 0-1,0 0 1,0 0 15,35 69 63,0-34-78,0 0-2,0 34 0,35 1 4,-35-1 6,0-34-9,0 35 8,0-36 0,0 1 2,35-35-1,0 0-1,34 0-10,1-35 5,34 1-1,-35-71-3,-34 71 3,104-71-1,-104-34-3,69 35 2</inkml:trace>
    </iact:actionData>
  </iact:action>
  <iact:action type="add" startTime="445720">
    <iact:property name="dataType"/>
    <iact:actionData xml:id="d342">
      <inkml:trace xmlns:inkml="http://www.w3.org/2003/InkML" xml:id="stk258" contextRef="#ctx0" brushRef="#br0">11571 6744 0,'0'0'1,"-70"0"46,35 70-42,-34-35 12,34 34-9,-34-34 0,69 0 0,-35-35-3,35 34 3,0 1 9,0 0-10,0 0 10,0 0-10,35-1 8,-35 1 25,0 35-27,0-36-5,0 71 1,0-71-1,-35 1 1,35 0 4,69-35 41,1-35-46,104 0-2,-105-34 3</inkml:trace>
    </iact:actionData>
  </iact:action>
  <iact:action type="add" startTime="446232">
    <iact:property name="dataType"/>
    <iact:actionData xml:id="d343">
      <inkml:trace xmlns:inkml="http://www.w3.org/2003/InkML" xml:id="stk259" contextRef="#ctx0" brushRef="#br0">12092 6258 0,'0'69'44,"-35"1"-35,35-1-2,-35 1 0,35-1 3,-34-34 2,34 69-2,0-69-3,0 0 8,0 0-8,34-1 2,1-34 0,0 0 13,0 35 32,-1 0-46,1 34-1,0 1 2,-35 0-1,35 69-2,-35-35 1,0-35 2,34 36-2,-34-36 1,0 1 0,35-1 0,-35-34-1,0 0 0,0 0 10,0-1-9,-35-34-1,-34 35 0,-1 0 2,-103-35-2,-1 0 1,-69 35-1,34-1 3,1 36-3,-36 34 1,105-34-3</inkml:trace>
    </iact:actionData>
  </iact:action>
  <iact:action type="add" startTime="447040">
    <iact:property name="dataType"/>
    <iact:actionData xml:id="d344">
      <inkml:trace xmlns:inkml="http://www.w3.org/2003/InkML" xml:id="stk260" contextRef="#ctx0" brushRef="#br0">5281 8691 0,'0'-35'18,"35"35"58,104 0-68,-35 0 1,70 35-4,0-35 3,-70 35 0,0-35 2,-69 0-4,-35 35 3,0-1-2</inkml:trace>
    </iact:actionData>
  </iact:action>
  <iact:action type="add" startTime="447263">
    <iact:property name="dataType"/>
    <iact:actionData xml:id="d345">
      <inkml:trace xmlns:inkml="http://www.w3.org/2003/InkML" xml:id="stk261" contextRef="#ctx0" brushRef="#br0">5386 9143 0,'34'0'109,"1"0"-100,35 0-2,-1 0 1,35 0-1,-69 0 3,69 0-3,35 0 1,-69 0-1,-1 0 0</inkml:trace>
    </iact:actionData>
  </iact:action>
  <iact:action type="add" startTime="447659">
    <iact:property name="dataType"/>
    <iact:actionData xml:id="d346">
      <inkml:trace xmlns:inkml="http://www.w3.org/2003/InkML" xml:id="stk262" contextRef="#ctx0" brushRef="#br0">6741 8448 0,'-35'0'47,"0"0"-16,1 0 15,34 34-1,0 1-37,34-35-2,-34 70 5,35-70-4,0 35 6,0 34-5,-1-34 2,-34 34-3,0-34 1,35 0 1,-35 0 1,0 34-4,0-34 0,0 0-1,0-1 6,-69 1-3,34 0 0,0-35-1,0 0-3,1 0 5,-1 0 0,0 0 17,35 35 109,0 0-123,0 69-8,0-35 6,0 1-4,0-1 3,0 1-3,0-35 2,0 34 2,0-34 7,70-35 66,-36 0-77,36 0 0,-1 0 3,1 0-1,34-35 1,-34 0-1,-1 35-2,35 0 1,-34-34 3</inkml:trace>
    </iact:actionData>
  </iact:action>
  <iact:action type="add" startTime="449056">
    <iact:property name="dataType"/>
    <iact:actionData xml:id="d347">
      <inkml:trace xmlns:inkml="http://www.w3.org/2003/InkML" xml:id="stk263" contextRef="#ctx0" brushRef="#br0">7887 8795 0,'-34'0'79,"-36"0"-56,35 0-8,-34 70 1,69-1-9,-35-34 1,0 35-2,35-36 10,0 1-8,0 0 1,35-35 66,-35-35-67,35 35-1,0 0 3,-35-35 5,34 35 54,-34 35-60,0 0-2,35-35-2,-35 35 6,35 0-4,0-1 8,-35 1 8,34-35 10,36-35-4</inkml:trace>
    </iact:actionData>
  </iact:action>
  <iact:action type="add" startTime="449712">
    <iact:property name="dataType"/>
    <iact:actionData xml:id="d348">
      <inkml:trace xmlns:inkml="http://www.w3.org/2003/InkML" xml:id="stk264" contextRef="#ctx0" brushRef="#br0">8270 8239 0,'0'70'76,"0"-36"-66,0 36-2,0-35 0,34 34-3,-34 1 2,35-35 3,0 34-2,0-34 1,-1 0 13,1-1-7,0-34 0,0 0 2,-1 0 47,-34 35-42,0 0-16,0 69 4,0-34-3,0 34-3,0 0 6,0 1-2,0-36 1,35 1-3,-35-36 2,0 1 1,0 0-4,0 0 2,0-1 11,0 1-3,-35-35-8,1 35 3,-71 0-4,-34-35 1,-69 0 1,104 34 2,-70 1-3,0 0 1,70 35-3,34-36 4,-34 1-3,69-35 10</inkml:trace>
    </iact:actionData>
  </iact:action>
  <iact:action type="add" startTime="450507">
    <iact:property name="dataType"/>
    <iact:actionData xml:id="d349">
      <inkml:trace xmlns:inkml="http://www.w3.org/2003/InkML" xml:id="stk265" contextRef="#ctx0" brushRef="#br0">6463 10116 0,'35'0'47,"34"0"-39,35 0-1,35-34 2,-34 34 0,103-35-4,70 0 3,-35 0-1,-139 35 1,209-34 2,-209-1-3,1 35-1,-36 0 2,-34 0-1,0 0 1,-1 0 7,1 0 25,0 0-31,0 0 5,-1 0 8</inkml:trace>
    </iact:actionData>
  </iact:action>
  <iact:action type="add" startTime="453844">
    <iact:property name="dataType"/>
    <iact:actionData xml:id="d350">
      <inkml:trace xmlns:inkml="http://www.w3.org/2003/InkML" xml:id="stk266" contextRef="#ctx0" brushRef="#br0">382 6258 0,'35'0'118,"104"0"-113,-70 0 3,70 0-1,105 0 0,-1 0 2,-69 0-1,208 0 0,-209 0-1,71 0 1,-71 0 0,36 0-1,-35 0 0,-70 0 2,70 0-2,-105 0 2,-34 34 4,0-34 41,-1 0-45,1 0-1,0 0-1,0 0 1,-1 0 0,1 0 7,0 0 25</inkml:trace>
    </iact:actionData>
  </iact:action>
  <iact:action type="add" startTime="455968">
    <iact:property name="dataType"/>
    <iact:actionData xml:id="d351">
      <inkml:trace xmlns:inkml="http://www.w3.org/2003/InkML" xml:id="stk267" contextRef="#ctx0" brushRef="#br0">16331 14740 0,'-35'0'48,"0"0"-34,1-35-6,-36 0-2,1-34 0,-1-70 4,35 69-1,1-34-2,-1 69 2,35-34-5,0-1 5,0 1-1,0 34 0,0 0-2,0 0 4,0 0-4,0-34 1,0 34 3,0-34-4,35 69 3,-1-70-2,36 35 2,-35-34-2,34 69-1,35-35 4,-69 0-3,69 35 0,-34-34 0,-1 34 4,36-35-4,-71 35-1,1 0 1,0 0 2,0 0 14,34 35-1,-69-1-14,70 36 1,-36-35-3,1 34 3,0 1 0,0-36-3,-1 1 2,-34 35-1,35-36 0,0 36 2,-35 0-1,0-36 1,0 1-5,0 35 5,0-1-1,0 1 1,0-36-1,0 1-2,0 0 4,0 69-4,-35-34 1,-69-1 2,104 1 0,-104-70-1,69 69-1,0-69 1,0 0-1,-34 35-1,34-35 3,-34 35-2,34-35 1,-35 0 1,36 0-2,-71 0 2,36 0-4,-1 0 4,1 0-2,-1 0 2,36-35-1,-1 35 0,0-35 1,35 1-3,-35-36 2,1-34-3,34 34 4,-35 35 0,35 1-2,-35-36 1,35 35-3,0 1 5,0-1 6,0-35 0,0 36-8,0-1-2,0-35 0,0 1 4,0-36-3,0 71 2,35-1-1,0-35 0,-1 1-3,1-1 12,0 1 0,-35 34 2,35 35-13,-1 0 14,1-35-12,0 35 18,0 0-22,-1 0 4,1 0-1,35 0 2,-36 0-1,1 0-1,0 0 8,34 0 7,-69 70-11,35-35-5,0 34 3,0-34-4,-1 0 3,1 34 1,0-34-2,0 0 2,-35 34-1,34-34 3,1 35-9,-35-36 14,35 1 0,-35 0-7,0 0-2,35-1 0,-1 1-1,-34 35 4,0-1-2,0-34 7,0 0-7,0-1-1,0 1 1,0 0 16,0 0-8,-34-35 79,-1 0-89,35 35-1</inkml:trace>
    </iact:actionData>
  </iact:action>
  <iact:action type="add" startTime="464817">
    <iact:property name="dataType"/>
    <iact:actionData xml:id="d352">
      <inkml:trace xmlns:inkml="http://www.w3.org/2003/InkML" xml:id="stk268" contextRef="#ctx0" brushRef="#br0">7818 4137 0,'0'-35'75,"69"1"-29,140-1-36,-35 0-2,-1 35-2,1 0 2,-70-35 0,35 1 1,-34 34-2,-36-35-3,-34 35 6,0 0-2,-1 0 8</inkml:trace>
    </iact:actionData>
  </iact:action>
  <iact:action type="add" startTime="466261">
    <iact:property name="dataType"/>
    <iact:actionData xml:id="d353">
      <inkml:trace xmlns:inkml="http://www.w3.org/2003/InkML" xml:id="stk269" contextRef="#ctx0" brushRef="#br0">6393 4207 0</inkml:trace>
    </iact:actionData>
  </iact:action>
  <iact:action type="add" startTime="466731">
    <iact:property name="dataType"/>
    <iact:actionData xml:id="d354">
      <inkml:trace xmlns:inkml="http://www.w3.org/2003/InkML" xml:id="stk270" contextRef="#ctx0" brushRef="#br0">7957 4276 0,'0'0'1,"0"-35"22,35 35 1,-1 0-4,71 0-13,-1-34 3,139-1-4,-104-35 4,70 36-3,-36-1 3,-103 0-4,69 35 0,-70 0 3,-34 0 7</inkml:trace>
    </iact:actionData>
  </iact:action>
  <iact:action type="add" startTime="473952">
    <iact:property name="dataType"/>
    <iact:actionData xml:id="d355">
      <inkml:trace xmlns:inkml="http://www.w3.org/2003/InkML" xml:id="stk271" contextRef="#ctx0" brushRef="#br0">1390 16791 0,'35'0'106,"69"0"-100,69 0 3,36 0-1,-1 35 0,175-1 0,-140 1 1,-69-35 0,-105 0-5,105 35 6,-70-35-3,-34 0 1,-36 0-2,1 0 2,0 0 6,0 0 10,-1 0-15,1 0 0,0 0-2,34 0 8,1 0-7,-35 0 72,-1 0-75,36 0 3</inkml:trace>
    </iact:actionData>
  </iact:action>
  <iact:action type="add" startTime="475060">
    <iact:property name="dataType"/>
    <iact:actionData xml:id="d356">
      <inkml:trace xmlns:inkml="http://www.w3.org/2003/InkML" xml:id="stk272" contextRef="#ctx0" brushRef="#br0">5142 16756 0,'35'0'42,"69"0"-35,1 0 0,-36 0-1,35 0 6,1 0-8,-71 0 7,1 0-5,0 0 17</inkml:trace>
    </iact:actionData>
  </iact:action>
  <iact:action type="add" startTime="484985">
    <iact:property name="dataType"/>
    <iact:actionData xml:id="d357">
      <inkml:trace xmlns:inkml="http://www.w3.org/2003/InkML" xml:id="stk273" contextRef="#ctx0" brushRef="#br0">2502 1078 0,'0'0'2,"-35"-69"5,35-1-2,-70 35 4,36-34-1,34-1-2,-35 70 2,35-69 0,-70-36 0,36 71 8,-1-1-8,35 0 1,-70 0-2,36 1-2,-1-1 3,0 0 1,35 0-1,-69 35 0,34 0 6,0-35-6,0 35 8,1 0-9,34-34 2,-35 34-1,0 0 5,0 0-3,1 0 42,-1 34-18,0 1-27,35 35-1,-69 69 0,34-70 3,0 36-1,-34-1-1,34 0 4,-34 70-4,-1-70-3,35 1 5,1-1 1,-36 35-2,70-70-2,-35 1 2,35 0 0,-34 34 2,34-35-5,0-34 1,0 35 2,-35-1 2,35 1-2,0-1 0,0-34 0,0 0-2,0 34 2,0-34 8,0 0-8,0 0 8,35-1-11,-35 1 13,34 0-3,1-35-7,-35 35 5,35-35-5,-35 34 0,35-34 39,-1 0 1770,1-34-1808,0-1-4,0 0 1,69 35 3,-35-69-1,-34 69 9,0-35-12,0 35 10,-1 0 31,-34-35-28,35 35-12,0 0 19,-35-35-19,34 35 9,1 0 24,-35-35-33,35 35 3,0-34 8,-1 34-10,1 0 16,0-35 33,0 0-50,34 35 2,1-35 0,-36 1-1,36-1 3,-35 35-4,-1-35 0,1 35 2,0 0 1,0-69 7,34 69-8,-34-70-1,34 35 0,1-34 1,-1-1 10,-34 36-4,-35-1 0,35 35-6,-35-35-1,35 0 2,-35-34-2,0-1 3,34 35-4,1-34 1,-35-35-1,0 69 4,35-35-2,-35 36 0,35-1 0,-35-35 5,0 36 4,0-1-10,0 0 2,0 0 15,0 0 5,0 1-6,-35-1-15,0 35 0,35-35 8,-35 35-9,35-35 3,-34 35 1,-1-34 15,0-1-5,0 35 11,35-35-8,-34 35-17,-1 0 16,0-35-14,0 35 19,35-34-18,-34-1 6,-1 0 14,0 35-14,0-35-8,1 1 21,34-1-13,-35 35-7,0 0-2,0-35 2,1 35-3,-1 0 2,0-35 15,0 35 9,1 0 0,-1 0-12,0 0-11,0 0 23,1 0-11,-1 0-4,0 0-9,0 0 5,1 0 4,-1 0-2,0 0-7,0 0 8,1 0-9,-1 35 0,0-35 1,35 35 17,-34-35-8,34 35 184</inkml:trace>
    </iact:actionData>
  </iact:action>
  <iact:action type="add" startTime="491078">
    <iact:property name="dataType"/>
    <iact:actionData xml:id="d358">
      <inkml:trace xmlns:inkml="http://www.w3.org/2003/InkML" xml:id="stk274" contextRef="#ctx0" brushRef="#br0">7853 10534 0,'-35'0'78,"0"0"-74,-34 0 4,-1 0 0,35 0 0,1 0-1,34 34 2,-35-34-1,35 35 0,0 0 38,0 34-38,35 1 7,-1-35-8,1-1 0,0 36 2,0-35-2,-1 34 3,-34-34-5,0 0 1,0-1 4,0 36 6,0-35 0,0 0-2,-34-1-7,-71 1 0,105 0 2,-34-35 0,-36 0-1,35 0 5,70-70 49,0 36-54</inkml:trace>
    </iact:actionData>
  </iact:action>
  <iact:action type="add" startTime="491649">
    <iact:property name="dataType"/>
    <iact:actionData xml:id="d359">
      <inkml:trace xmlns:inkml="http://www.w3.org/2003/InkML" xml:id="stk275" contextRef="#ctx0" brushRef="#br0">8339 10394 0,'-35'35'146,"1"35"-132,-1-35-4,-35-1-4,-69 105 2,105-139-1,-36 35 0</inkml:trace>
    </iact:actionData>
  </iact:action>
  <iact:action type="add" startTime="492111">
    <iact:property name="dataType"/>
    <iact:actionData xml:id="d360">
      <inkml:trace xmlns:inkml="http://www.w3.org/2003/InkML" xml:id="stk276" contextRef="#ctx0" brushRef="#br0">5733 10360 0,'35'-35'110,"34"0"-106,1 35 6,-35 0 4</inkml:trace>
    </iact:actionData>
  </iact:action>
  <iact:action type="add" startTime="492342">
    <iact:property name="dataType"/>
    <iact:actionData xml:id="d361">
      <inkml:trace xmlns:inkml="http://www.w3.org/2003/InkML" xml:id="stk277" contextRef="#ctx0" brushRef="#br0">5629 10812 0,'-35'0'9,"70"0"69,69 0-74,0-70 5,-34 35-2,-1 35 1,1 0 2,34-34-3,-34 34-1,-36 0 2</inkml:trace>
    </iact:actionData>
  </iact:action>
  <iact:action type="add" startTime="492627">
    <iact:property name="dataType"/>
    <iact:actionData xml:id="d362">
      <inkml:trace xmlns:inkml="http://www.w3.org/2003/InkML" xml:id="stk278" contextRef="#ctx0" brushRef="#br0">5907 10429 0,'0'70'63,"-35"-35"-56,35 34 2,0 1-1,-35 69-2,1-70 1,34 35 2,0 1 0,0-36-3,0 1 1,0-35 2,34 34-2</inkml:trace>
    </iact:actionData>
  </iact:action>
  <iact:action type="add" startTime="492860">
    <iact:property name="dataType"/>
    <iact:actionData xml:id="d363">
      <inkml:trace xmlns:inkml="http://www.w3.org/2003/InkML" xml:id="stk279" contextRef="#ctx0" brushRef="#br0">6115 11264 0,'0'34'94,"0"1"-84,0-70 57,0 1-63,0-1 15,0 0-13,0 0 69,35 0-58,-35 1-9,70 34 2,-36-70-4,1 70 3,-35-35-2,0 1 23,35 34 40,-35 34-48,0 1-13,0 0-2</inkml:trace>
    </iact:actionData>
  </iact:action>
  <iact:action type="add" startTime="493570">
    <iact:property name="dataType"/>
    <iact:actionData xml:id="d364">
      <inkml:trace xmlns:inkml="http://www.w3.org/2003/InkML" xml:id="stk280" contextRef="#ctx0" brushRef="#br0">6498 10151 0,'0'0'2,"0"104"42,0 1-36,0-1 0,0 0-1,0 35 0,0-104 2,-35 69-3,35 1 3,0-36 0,0 1-2,69-105 49,-34-69-50,35 34-2,-1-34 5,-34 0-1,-35 34 0,35 1 1,-35 103 69,0 71-72,0-36 6,0 70-7,0-69 0,0-1 14,0-34-12,34-105 71,-34 36-59,0-1-12,35 35 41,-35 35-40,0-1 7,0 1-8,35-35 2,-35 35 0,35-70 55,34-34-58,-69-1 1,0 35 0,0-34 0,0 34 2,0-34-1,0 34 0,0 0-1</inkml:trace>
    </iact:actionData>
  </iact:action>
  <iact:action type="add" startTime="494318">
    <iact:property name="dataType"/>
    <iact:actionData xml:id="d365">
      <inkml:trace xmlns:inkml="http://www.w3.org/2003/InkML" xml:id="stk281" contextRef="#ctx0" brushRef="#br0">6984 10603 0,'0'35'8,"0"0"0,0 34 0,0 1-1,0-36 2,0 71-2,0-71 8,0 1-7,0 0 0,0-70 56,0-34-56,35 34-4,-35-69 2,35-1 2</inkml:trace>
    </iact:actionData>
  </iact:action>
  <iact:action type="add" startTime="494546">
    <iact:property name="dataType"/>
    <iact:actionData xml:id="d366">
      <inkml:trace xmlns:inkml="http://www.w3.org/2003/InkML" xml:id="stk282" contextRef="#ctx0" brushRef="#br0">7088 10534 0,'0'0'3,"35"34"14,-35 1 3,0 0 14,35-35-26</inkml:trace>
    </iact:actionData>
  </iact:action>
  <iact:action type="add" startTime="494929">
    <iact:property name="dataType"/>
    <iact:actionData xml:id="d367">
      <inkml:trace xmlns:inkml="http://www.w3.org/2003/InkML" xml:id="stk283" contextRef="#ctx0" brushRef="#br0">7297 10360 0,'0'69'106,"0"1"-98,0 34 0,0 0 0,34 1 1,-34 34-1,35-35-4,-35 0 4,0 1 2,0-36-2,35-34 0,-35 34-1,35-69 1,-35 35 1,0 0 30,34-35-32,-34 35 7,70-35 31,-35 0-28,-1 0-9,36-35 0</inkml:trace>
    </iact:actionData>
  </iact:action>
  <iact:action type="add" startTime="495592">
    <iact:property name="dataType"/>
    <iact:actionData xml:id="d368">
      <inkml:trace xmlns:inkml="http://www.w3.org/2003/InkML" xml:id="stk284" contextRef="#ctx0" brushRef="#br0">8791 10221 0,'35'0'102,"-35"69"-95,0 35 1,34 36-2,-34-36 2,0 0 1,35 35-2,-35 0 0,0-35 2,0 1-2,0-36 0,0 1 2,-69-1-1,34 36 0,-69-71-4,69 1 6,-35 0-2,1-35 0,34 35 3,0-35-6,-34 0 3,-35 0-2,34 0 2,-34 0 1,-70-35-2,0 35 0,105 0 0,-105 0 1</inkml:trace>
    </iact:actionData>
  </iact:action>
  <iact:action type="add" startTime="496317">
    <iact:property name="dataType"/>
    <iact:actionData xml:id="d369">
      <inkml:trace xmlns:inkml="http://www.w3.org/2003/InkML" xml:id="stk285" contextRef="#ctx0" brushRef="#br0">5455 10777 0,'-35'-35'64,"35"-34"-55,-34 34 6,-1 35-10,35-35 2,-35 0 9,0 35 1,1-69-8,-1 69-5,0-35 6,-104 0-4,35-34 3,-105-1-2,105 35 0,69 35 3,-138-34-3,69-36 0,-1 35 2,1 35-2,35-34 2,-1 34-3,1-35 3,-1 0-3,-34 35 2,69 0 0,-34 0 0,34 0 0,0 0 7,0 0-1,1 0-5,-1 0-2,0 0 10,0 0-4,1 0-4</inkml:trace>
    </iact:actionData>
  </iact:action>
  <iact:action type="add" startTime="496990">
    <iact:property name="dataType"/>
    <iact:actionData xml:id="d370">
      <inkml:trace xmlns:inkml="http://www.w3.org/2003/InkML" xml:id="stk286" contextRef="#ctx0" brushRef="#br0">3579 9734 0,'0'-35'39,"-35"35"-16,0 0-14,1 70-4,-36-36 2,35 1 6,1 0-7,-1 35 0,0-70 1,0 34 3,1 1-3,34 0 9,-35-35-9,35 35 0,0-1 8,0 1-6,-35 0 13,35 0-6,0-1 0,0 1-10,0 0 1,35 0 10,34-1-2,-69 1-1,35-35-5</inkml:trace>
    </iact:actionData>
  </iact:action>
  <iact:action type="add" startTime="499855">
    <iact:property name="dataType"/>
    <iact:actionData xml:id="d371">
      <inkml:trace xmlns:inkml="http://www.w3.org/2003/InkML" xml:id="stk287" contextRef="#ctx0" brushRef="#br0">4830 1599 0,'0'-34'9,"0"-1"0,0 0 10,0 0-1,0 1-4,34-1 1,-34 0-1,35 35-5,0-35-2,0 35 1,-1-34 1,1 34-1,35-35-2,-1 35 1,-34 0 2,34 0 0,-34 0 14,-35 35-17,35-1 2,-35 1 0,0 0 0,35-35 0,-1 69-1,-34-34 1,0 0-1,0 0 2,0 34-2,0 36 2,0-36-2,0 1 0,0-1 1,-34 1-2,-1-1 2,35-34-1,0 0 2,-35-35-2,35 34 2,0 1-2,-35-35 24,1 0 31,-1 0-53,-35-35-3,36 35 4,-1-69-5,-35 34 3,36-34 2,-36 34-2,35-35 0,1 36 6,34-36-7,-35 70 1,35-69-1,-35 34 10,35-35-10,0 35 1,0 1-2,0-1 2,0 0 9,0 0-1,0 1 21,0-1-22,35 0 11,-35 0-18,35 35-1,-1 0 7,1-34 1,0 34 11,0 34 100</inkml:trace>
    </iact:actionData>
  </iact:action>
  <iact:action type="add" startTime="502988">
    <iact:property name="dataType"/>
    <iact:actionData xml:id="d372">
      <inkml:trace xmlns:inkml="http://www.w3.org/2003/InkML" xml:id="stk288" contextRef="#ctx0" brushRef="#br0">2258 9595 0,'0'0'2,"0"35"3,-34-1 4,34 36-2,0-1 1,0 1 1,0 34-3,-35-34 4,35-1-6,0 1 6,0-1-2,0-34 0,0 0 5,0 0-4,35-35 31,-1 0-27,36-35 4,-70 0-9,35-34-1,-1 34 1,-34-35-1,0 1 1,0 34 0,0-34 0,0 34-1,0 0 10,0 0-11,0 0 35,0 70 104</inkml:trace>
    </iact:actionData>
  </iact:action>
  <iact:action type="add" startTime="503901">
    <iact:property name="dataType"/>
    <iact:actionData xml:id="d373">
      <inkml:trace xmlns:inkml="http://www.w3.org/2003/InkML" xml:id="stk289" contextRef="#ctx0" brushRef="#br0">1390 9108 0,'69'-35'91,"-34"35"-79,0 0-8,0 0 2,-1 0 10,1 0-8</inkml:trace>
    </iact:actionData>
  </iact:action>
  <iact:action type="add" startTime="504508">
    <iact:property name="dataType"/>
    <iact:actionData xml:id="d374">
      <inkml:trace xmlns:inkml="http://www.w3.org/2003/InkML" xml:id="stk290" contextRef="#ctx0" brushRef="#br0">1390 9317 0,'0'35'64,"0"-1"-49,0 1-1,35-35 11,-1 0-11,1 0-5</inkml:trace>
    </iact:actionData>
  </iact:action>
  <iact:action type="add" startTime="505166">
    <iact:property name="dataType"/>
    <iact:actionData xml:id="d375">
      <inkml:trace xmlns:inkml="http://www.w3.org/2003/InkML" xml:id="stk291" contextRef="#ctx0" brushRef="#br0">591 9282 0,'34'0'39,"1"0"-32,35 0 2,-36 0-3,1 0 3,0 0-3,-35-35 2,35 35 16</inkml:trace>
    </iact:actionData>
  </iact:action>
  <iact:action type="add" startTime="505404">
    <iact:property name="dataType"/>
    <iact:actionData xml:id="d376">
      <inkml:trace xmlns:inkml="http://www.w3.org/2003/InkML" xml:id="stk292" contextRef="#ctx0" brushRef="#br0">278 9803 0,'35'0'15,"-1"0"-5,1 0 4,0-34 3,0 34-11,-35-35 3,34 35 6,-34-35-7,0 0 8,35 35-11</inkml:trace>
    </iact:actionData>
  </iact:action>
  <iact:action type="add" startTime="505652">
    <iact:property name="dataType"/>
    <iact:actionData xml:id="d377">
      <inkml:trace xmlns:inkml="http://www.w3.org/2003/InkML" xml:id="stk293" contextRef="#ctx0" brushRef="#br0">382 9421 0,'0'35'56,"0"34"-49,0 36 1,0-1-1,0 35-1,0-35 2,-69 1-1,34 68 1,35-68 0,-35-36 1,35-34-1,0 0-1,35-35 7</inkml:trace>
    </iact:actionData>
  </iact:action>
  <iact:action type="add" startTime="505875">
    <iact:property name="dataType"/>
    <iact:actionData xml:id="d378">
      <inkml:trace xmlns:inkml="http://www.w3.org/2003/InkML" xml:id="stk294" contextRef="#ctx0" brushRef="#br0">382 10394 0,'0'0'1,"35"0"53,0 35-30,-1-35-3,1 0-13,0 0 8,-35-35-7,0-34 5,0 34-6,0-34 0,0 34 7,0 0 71,35 0-80,-35 1 3</inkml:trace>
    </iact:actionData>
  </iact:action>
  <iact:action type="add" startTime="506238">
    <iact:property name="dataType"/>
    <iact:actionData xml:id="d379">
      <inkml:trace xmlns:inkml="http://www.w3.org/2003/InkML" xml:id="stk295" contextRef="#ctx0" brushRef="#br0">973 9525 0,'0'-34'7,"0"138"40,0-69-41,0 34 4,0 35-2,-35 36 0,35-1-1,0-35 1,0-35 9,0-34-13,0 0 22,70-139-4,-1-1-14,70-68 0,-35-36-2,1 70 2,-71-70 3,-34 140-7,0 34 3,0 0 35,0 140-21,0-1-12,-34 0-1,34 0 1,-70 35-1,70-69-5,-35 34 9,35-34-7,-34-35 3,34-1 0,0-68 55,0-1-47,0 70 29,34 34-35,-34-34-7,0 0 8,35-1 4,0-34 28,0-34-39,-1-71 2,36 71 4,-70-1-4,0-35 2,69 1-1,-69 34 1,0 70 45,0 0-36,0-1-9,0 1-1,0 0 2,0 34-4,35-138 88,0-1-87,-1-34-2,1 34 1</inkml:trace>
    </iact:actionData>
  </iact:action>
  <iact:action type="add" startTime="507219">
    <iact:property name="dataType"/>
    <iact:actionData xml:id="d380">
      <inkml:trace xmlns:inkml="http://www.w3.org/2003/InkML" xml:id="stk296" contextRef="#ctx0" brushRef="#br0">1946 9073 0,'0'70'62,"0"34"-53,0-34-2,-35 69 0,0 35 1,35 34 0,0-69 0,0-34-3,0-1 4,0 35-2,0-70 2,0 1-3,35 34 4,34-34-2,1-1-2,34-34 2,35 0 0,-35-35 0,1 0-1,-1 0 2,-35-35-1,1 0-1,-35-34 0,-35-1 0</inkml:trace>
    </iact:actionData>
  </iact:action>
  <iact:action type="add" startTime="507568">
    <iact:property name="dataType"/>
    <iact:actionData xml:id="d381">
      <inkml:trace xmlns:inkml="http://www.w3.org/2003/InkML" xml:id="stk297" contextRef="#ctx0" brushRef="#br0">2988 9456 0,'0'69'78,"35"1"-72,0 34 1,-1 0-1,-34 70 2,0 0 1,0-35-2,0 0 2,0-69-2,0 34 1,0 0-2,-34-69 4,34 0-4,-35 0 3,0-1-1,0-34 37</inkml:trace>
    </iact:actionData>
  </iact:action>
  <iact:action type="add" startTime="508993">
    <iact:property name="dataType"/>
    <iact:actionData xml:id="d382">
      <inkml:trace xmlns:inkml="http://www.w3.org/2003/InkML" xml:id="stk298" contextRef="#ctx0" brushRef="#br0">5837 11750 0,'0'-35'81,"35"35"-53,104 0-18,-69 0-4,173 35 3,104-35-1,-173 0-1,208 0 1,-139 0-1,-69-35 0,-70 35 2,1 0-2,-71 0 0,36 0 2,-35 0 0,-1 0-5,1 0 5,35 0-1,-1 0 1,35 0-2,1 0 1,-36 0-1,105 35 1,0 0-1,-105-35 1,1 35-1,-1-35 2,1 0-3,-1 0 3,1 0 0,-1 0 5,-104 0 172,-34 0-178</inkml:trace>
    </iact:actionData>
  </iact:action>
  <iact:action type="add" startTime="510330">
    <iact:property name="dataType"/>
    <iact:actionData xml:id="d383">
      <inkml:trace xmlns:inkml="http://www.w3.org/2003/InkML" xml:id="stk299" contextRef="#ctx0" brushRef="#br0">3336 11124 0,'-35'-34'55,"-35"34"-48,1-35 2,-1 35 0,-69 0-2,0 0-2,-34-35 4,34 35-3,0 0 3,-35 0-1,-104 0 0,174 0-1,-139-35 4,34 35-8,70 0 6,-104 0-1,34 0 1,70 0-3,70 0 2,-35 0 0,34 0-1,35 0 1,-34 0 0,34 0 0,0 0-1,1 35 1,-1-35 5,0 0-4,0 0 7,1 0-8,-1 0 16,35 35 342,0 0-336,35-35 15,-35 34-29</inkml:trace>
    </iact:actionData>
  </iact:action>
  <iact:action type="add" startTime="516320">
    <iact:property name="dataType"/>
    <iact:actionData xml:id="d384">
      <inkml:trace xmlns:inkml="http://www.w3.org/2003/InkML" xml:id="stk300" contextRef="#ctx0" brushRef="#br0">17721 13315 0,'0'-35'39,"0"0"-13,-35 35-19,0-35 23,-69 35-23,-35-35 2,35 1-2,-35-1 4,-35 35-6,35 0 3,0 0-2,-35 0 3,70 0-1,69 0-1,-69 0 1,69 0 0,-34 0-1,-1 0 1,1 0-1,34 0 1,-34 0 1,-36 0 0,36 0-3,34 0 4,-34 0-5,34 0 3,0 0 7,1-35 10,-1 0-11,0 1-7,35-1 2,0-35 6,0 36 0,0-36-9,0 35 3,0-34 8,35 34-10,0-34 1,69 34 0,35-35-2,0 1 2,-35 34 0,0 0-1,-34 0 1,-36 35 1,36 0-2,-35 0 8,-1 0 1,1 0-6,0 0 2,69 35-4,-34-35 0,-1 35 0,1 0 0,-1-35 2,1 34-2,-36-34-4,36 0 5,-35 0 1,34 0-4,1 0 0,-36 35 3,1-35 0,-35 35 5,35-35 18,-35 35-24,0 0 6,0 34-7,35-34 10,-35 0-9,0-1 0,34-34 0,-34 35-3,0 0 12,0 0-9,0-1-2,0 36 5,0-35 2,-34-35-6,34 34 0,0 1 11,-35-35-8,0 0 10,35 35-13,-35-35 66,1 0-60,-1 35-2,0-1-6,-34-34 5,34 0-6,0 35 5,0-35-1,35 35 14,0 0-6</inkml:trace>
    </iact:actionData>
  </iact:action>
  <iact:action type="add" startTime="519464">
    <iact:property name="dataType"/>
    <iact:actionData xml:id="d385">
      <inkml:trace xmlns:inkml="http://www.w3.org/2003/InkML" xml:id="stk301" contextRef="#ctx0" brushRef="#br0">17512 13801 0,'0'-35'8,"-34"35"16,-1 0-11,0 0-2,0 0 7,1 0-5,34 70-6,-35-1-1,35 1 1,-35-35 0,0 69 3,1 0-1,-1 1-1,0-36-2,35-34 5,-35 34-8,35 36 5,0-70 0,0 34 8,0-34 16,35-35-9,0 0-16,69 0 3,70 0-5,-35-35 3,-35 0-2,70 1 3,-105 34-2,1-70 3,-35 70-2,-35-35 14,0 0-13,0 1-3,0-1 4,0 0-3,0 0-2,0 1 6,0-1-6,-35 0 4,35 0-1,-35-34 0,35 34 0,-35 0-3,1-69 4,34 34-2,-70 70 1,70-104 2,-35 69 9,1 35-2,-36 0-8,35 0-2,-34 0 0,34 0 2,-34 0 6,34 0 1,0 0-8,-34 0 8,34 35-2,35 0-7,-35-35 2,35 35-2,-35-35 1,35 34 1,0 36-3,-34-70 1,34 35 2,0 0-1,-35-1 8,35 1-8,-35 35 5,35-36 3,0 1-7,0 0-1,0 34 0,0-34 8,0 0-3,0 0-5,0-1 9,0 1-4,35-35-5,0 35 7,-1 0 3,36 0-5,-35-35 3,34 0 0,1 0-1,-1-35-8,35 35 1,-34-35 1,34 35-2,-34-35 1,-1 0 0,-69 1 38,0-1-37,0 0-2,0 0 0,0-34 0,0 34 1,0-34 1,0-1-1,0 35 0,0-34 0,-35 34-1,1-35-2,-1 1 12,0 69-1,0-35-7,1 0-2,-1-34 0,0 34 9,0 35 7,1 0-15,-1-35 9,0 35 3,0 0 20,1 0-16,-1 0-1,35 35 93,-35-35-103,35 70-2,0-36 1,0 1-2,0 0 4</inkml:trace>
    </iact:actionData>
  </iact:action>
  <iact:action type="add" startTime="521780">
    <iact:property name="dataType"/>
    <iact:actionData xml:id="d386">
      <inkml:trace xmlns:inkml="http://www.w3.org/2003/InkML" xml:id="stk302" contextRef="#ctx0" brushRef="#br0">17339 13766 0,'0'0'3,"0"174"7,0-35-5,-35 70 0,0-35 4,0 0-3,35-105 2,-34 35 0,34 1 0,0-71 0,0 1-2</inkml:trace>
    </iact:actionData>
  </iact:action>
  <iact:action type="add" startTime="527602">
    <iact:property name="dataType"/>
    <iact:actionData xml:id="d387">
      <inkml:trace xmlns:inkml="http://www.w3.org/2003/InkML" xml:id="stk303" contextRef="#ctx0" brushRef="#br0">6220 12758 0,'0'-34'62,"69"-1"-53,-34 35-2,34 0 2,1 0-4,69 0 5,-70 0-2,-34 0-2,0 0 1</inkml:trace>
    </iact:actionData>
  </iact:action>
  <iact:action type="add" startTime="527857">
    <iact:property name="dataType"/>
    <iact:actionData xml:id="d388">
      <inkml:trace xmlns:inkml="http://www.w3.org/2003/InkML" xml:id="stk304" contextRef="#ctx0" brushRef="#br0">6393 13071 0,'70'0'99</inkml:trace>
    </iact:actionData>
  </iact:action>
  <iact:action type="add" startTime="528104">
    <iact:property name="dataType"/>
    <iact:actionData xml:id="d389">
      <inkml:trace xmlns:inkml="http://www.w3.org/2003/InkML" xml:id="stk305" contextRef="#ctx0" brushRef="#br0">7575 12341 0,'0'0'0,"-70"-35"26,35 35-21,-34 0 4,-1 0-4,1 0 5,0 0 0,-1 35-4,35-35 2,1 0-3,34 35 13,0 0 5,0-1-15,0 1-1,0 35 2,34-70-2,1 69-3,0-34 6,0 0-2,-1-35-1,-34 35 10,35-35-4,-35 34-3,0 1-3,0 0 7,-35 34-5,-34-69 1,34 35-6,0 0 5,-34-35-1,34 0 0,0 0 10,1 0-6,34 35 74,0-1-79,0 36 1,0 34 0,34-34-1,-34-35 2,35 34-2,-35 1 2,35-1 0,0-34-4,-35 0 4,0-1 13,69-34 22,1 0-34,34-34-2,-35-36 0,105 35 0</inkml:trace>
    </iact:actionData>
  </iact:action>
  <iact:action type="add" startTime="528846">
    <iact:property name="dataType"/>
    <iact:actionData xml:id="d390">
      <inkml:trace xmlns:inkml="http://www.w3.org/2003/InkML" xml:id="stk306" contextRef="#ctx0" brushRef="#br0">8061 12654 0,'0'0'2,"0"-35"4,-35 35 19,-34 0-17,-1 0-4,36 0 5,-36 0 0,1 0-2,-1 0 1,35 0-3,1 0 5,34 35-4,-35 0 20,35 0-19,0 34-1,0 1 10,35-36-7,-1 1-2,1 35 1,35-70 0,-1 69-1,1-69-1,-36 35 3,1 0-1,-35-1 62,-35-34-56,-69 35-7,35-35 1,-70 35-1,104-35 3,-69 0 1,69 0-6,0 0 2,0 0 1,35-35-1,0 0 1,0 1 0,35-36-1,69 35 1</inkml:trace>
    </iact:actionData>
  </iact:action>
  <iact:action type="add" startTime="529401">
    <iact:property name="dataType"/>
    <iact:actionData xml:id="d391">
      <inkml:trace xmlns:inkml="http://www.w3.org/2003/InkML" xml:id="stk307" contextRef="#ctx0" brushRef="#br0">7887 12167 0,'0'35'41,"0"35"-36,0-1 5,0 35-3,0 1 2,0-1-4,0-69 3,0 139 0,-34-70 0,34-35-1,-35 36 2,35-71 0,0 1-2,0 0-2,35-70 73</inkml:trace>
    </iact:actionData>
  </iact:action>
  <iact:action type="add" startTime="529750">
    <iact:property name="dataType"/>
    <iact:actionData xml:id="d392">
      <inkml:trace xmlns:inkml="http://www.w3.org/2003/InkML" xml:id="stk308" contextRef="#ctx0" brushRef="#br0">8617 12341 0,'35'35'46,"0"69"-37,-35-34-4,0 34 4,0 35-1,0 70-3,-35-36 3,0-33 0,0-36 2,-34 35-4,69-104 1,-35 34 2,0-34-1,35 0 8,-34-35 12,-36-35-18,1-35-3,34 1 5,-104-35-7</inkml:trace>
    </iact:actionData>
  </iact:action>
  <iact:action type="add" startTime="530405">
    <iact:property name="dataType"/>
    <iact:actionData xml:id="d393">
      <inkml:trace xmlns:inkml="http://www.w3.org/2003/InkML" xml:id="stk309" contextRef="#ctx0" brushRef="#br0">5386 11611 0,'0'0'1,"0"-35"29,34 35 41,36 0-64,104 0 2,-1 0-4,71 0 2,34 35 2,69 0-1,-34-35-1,69 35 2,-139-1-1,174-34-4,0 0 6,-243 0-2,0 0 0,-70 0-1,-35 0 1,-69 35 1,0 0 210,35-35-174</inkml:trace>
    </iact:actionData>
  </iact:action>
  <iact:action type="add" startTime="534056">
    <iact:property name="dataType"/>
    <iact:actionData xml:id="d394">
      <inkml:trace xmlns:inkml="http://www.w3.org/2003/InkML" xml:id="stk310" contextRef="#ctx0" brushRef="#br0">17095 14496 0,'0'0'0,"0"-34"16,-34-1-1,34 0 7,0 0-7,0 1-4,-35-1-4,35 0 1,0 0 0,0 1-2,-35 34 1,35-70 1,0 35 7,0 1 2,0-1 21,35 0-28,0 35 3,-1-35-7,36 0 3,-1 35 0,70-69 0,-69 34-3,34 35 2,0 0 0,-69 0 0,0 0 2,0 0 44,-1 35-48,1 0 1,0-1 1,34 1 1,-34 0-3,0 0 4,-35 0-6,35-1 12,-35 1-6,0 0-4,0 0 9,0-1 0,0 1-7,0 0 0,0 0 0,0 34 1,0-34-4,0 34 3,0 1 0,-35-35 2,0 0-4,0 34 5,1-69-6,-1 70 4,0-36 6,0 1-9,1 0 11,-1-35 4,-69-70 34,69 36-45,0-36-5,0 35 6,1 35-4,34-34 0,0-1 1,-35 35-4</inkml:trace>
    </iact:actionData>
  </iact:action>
  <iact:action type="add" startTime="536959">
    <iact:property name="dataType"/>
    <iact:actionData xml:id="d395">
      <inkml:trace xmlns:inkml="http://www.w3.org/2003/InkML" xml:id="stk311" contextRef="#ctx0" brushRef="#br0">4969 1565 0,'-35'0'25,"35"34"58,0 1-59,-35-35-11,-34-35 89,69 1-93,0-36-3,0 35 2,0 1 1,0-1-1,34 0-1,-34 0 23,35 35-21,0 0 28,0 0-28,-1 35-2,1 0 2,35 0-2,-36-1 2,36 1-3,-35 35 2,-1-70-1,-34 34 1,0 1 8,35 0-6,-35 35-6,0-1 4,0 1 0,0-1 0,0-34 0,0 34 0,0-34 0,0 0-2,0 0 2,-35-1 0,1 1 1,-1 0-1,0 0 1,0-1-2,1-34-2,34 35 12,-35-35-10,-35-35 25,36-34-26,-1 34 4,-35-34-2,1 34-1,-1-35 1,70 36 5,-34 34-6,-1 0 17</inkml:trace>
    </iact:actionData>
  </iact:action>
  <iact:action type="add" startTime="538112">
    <iact:property name="dataType"/>
    <iact:actionData xml:id="d396">
      <inkml:trace xmlns:inkml="http://www.w3.org/2003/InkML" xml:id="stk312" contextRef="#ctx0" brushRef="#br0">1042 7196 0,'0'35'13,"0"35"-4,105-1 0,68 35-3,36-34 1,34-1 1,278 36 0,-69-36 0,34-34 1,418 69-2,173-69-1,-35 35 2,-69-36 1,104 36-1,-625-35-1,417 69 2,-556-35-1,-140-34-3,-138-35 3,0 0-1</inkml:trace>
    </iact:actionData>
  </iact:action>
  <iact:action type="add" startTime="539138">
    <iact:property name="dataType"/>
    <iact:actionData xml:id="d397">
      <inkml:trace xmlns:inkml="http://www.w3.org/2003/InkML" xml:id="stk313" contextRef="#ctx0" brushRef="#br0">174 12515 0,'0'35'36,"104"-35"-26,35 104-3,104 0 0,-34-34 0,-70-1 2,173 1-2,-34-1 2,174 1-1,-70-1 0,278-34-3,-208 35 4,-35-35-1,174-1 1,-244 1-3,174 0 4,-69 0-4,-104-35 3,-175 0-3,105 34 2,-69-34-2,-105 0 3,35 0-1,-104 0 1,0 0-4,-1 0 4,-34 35-1,35-35 0,34 0 15,1 0-14,-1 35-4,36 0 3,-1-1 1,-35-34-1,1 0-2,-1 0 3,36 35 0,-36-35-4,-34 35 4,0-35 5,-1 0 5,1 0 26,0 0-30,-35 35 7,35-35-14,-1 0 31,-34 34-32</inkml:trace>
    </iact:actionData>
  </iact:action>
  <iact:action type="add" startTime="545351">
    <iact:property name="dataType"/>
    <iact:actionData xml:id="d398">
      <inkml:trace xmlns:inkml="http://www.w3.org/2003/InkML" xml:id="stk314" contextRef="#ctx0" brushRef="#br0">5907 1009 0,'-35'0'16,"0"0"1,1 104-11,-36 0 1,70-34 1,-69 173-1,34-104 2,-35 104 0,36 1-1,-1-71-1,35 36 0,-35-70-1,0 35 4,1-70-2,34 1-1,0-71 0,0 36 3,0-1-4,0-34 4,69 0 4,-34 0-7,0-35 0,69 0 2,70-70-2,69 1 1,-35-70 0,70-1-1,-173 71 2,34-70-3,34 0 4,-103 69-2,-1-104-2,-34 70 2,0-70 0,-35-34 0,0 34 0,0-69 0,0 104-2,-35-70 0,0 70 4,35 69-4,0 36 3,-34 34 0,34-35-1,-70 35-2,35 0 9,1 0-6,-1 0 6,0 0-7,-34 0 0,34 35-3,-69-35 4,69 34-1,0-34 1,-34 0-2,-36 0 1,71 35 0,-1-35-1,0 0 8,35 35 24</inkml:trace>
    </iact:actionData>
  </iact:action>
  <iact:action type="remove" startTime="547910">
    <iact:property name="style" value="instant"/>
    <iact:actionData xml:id="d399" ref="#d138"/>
  </iact:action>
  <iact:action type="remove" startTime="547999">
    <iact:property name="style" value="instant"/>
    <iact:actionData xml:id="d400" ref="#d141"/>
  </iact:action>
  <iact:action type="remove" startTime="548055">
    <iact:property name="style" value="instant"/>
    <iact:actionData xml:id="d401" ref="#d142"/>
  </iact:action>
  <iact:action type="remove" startTime="548056">
    <iact:property name="style" value="instant"/>
    <iact:actionData xml:id="d402" ref="#d143"/>
  </iact:action>
  <iact:action type="remove" startTime="548056">
    <iact:property name="style" value="instant"/>
    <iact:actionData xml:id="d403" ref="#d144"/>
  </iact:action>
  <iact:action type="remove" startTime="548119">
    <iact:property name="style" value="instant"/>
    <iact:actionData xml:id="d404" ref="#d135"/>
  </iact:action>
  <iact:action type="remove" startTime="548119">
    <iact:property name="style" value="instant"/>
    <iact:actionData xml:id="d405" ref="#d125"/>
  </iact:action>
  <iact:action type="remove" startTime="548223">
    <iact:property name="style" value="instant"/>
    <iact:actionData xml:id="d406" ref="#d111"/>
  </iact:action>
  <iact:action type="remove" startTime="548281">
    <iact:property name="style" value="instant"/>
    <iact:actionData xml:id="d407" ref="#d112"/>
  </iact:action>
  <iact:action type="remove" startTime="548283">
    <iact:property name="style" value="instant"/>
    <iact:actionData xml:id="d408" ref="#d100"/>
  </iact:action>
  <iact:action type="remove" startTime="548440">
    <iact:property name="style" value="instant"/>
    <iact:actionData xml:id="d409" ref="#d101"/>
  </iact:action>
  <iact:action type="remove" startTime="548618">
    <iact:property name="style" value="instant"/>
    <iact:actionData xml:id="d410" ref="#d102"/>
  </iact:action>
  <iact:action type="remove" startTime="548682">
    <iact:property name="style" value="instant"/>
    <iact:actionData xml:id="d411" ref="#d103"/>
  </iact:action>
  <iact:action type="remove" startTime="548682">
    <iact:property name="style" value="instant"/>
    <iact:actionData xml:id="d412" ref="#d136"/>
  </iact:action>
  <iact:action type="remove" startTime="548682">
    <iact:property name="style" value="instant"/>
    <iact:actionData xml:id="d413" ref="#d115"/>
    <iact:actionData xml:id="d414" ref="#d183"/>
    <iact:actionData xml:id="d415" ref="#d184"/>
  </iact:action>
  <iact:action type="remove" startTime="548683">
    <iact:property name="style" value="instant"/>
    <iact:actionData xml:id="d416" ref="#d104"/>
  </iact:action>
  <iact:action type="remove" startTime="548683">
    <iact:property name="style" value="instant"/>
    <iact:actionData xml:id="d417" ref="#d114"/>
    <iact:actionData xml:id="d418" ref="#d117"/>
  </iact:action>
  <iact:action type="remove" startTime="548683">
    <iact:property name="style" value="instant"/>
    <iact:actionData xml:id="d419" ref="#d105"/>
  </iact:action>
  <iact:action type="remove" startTime="548736">
    <iact:property name="style" value="instant"/>
    <iact:actionData xml:id="d420" ref="#d106"/>
  </iact:action>
  <iact:action type="remove" startTime="548880">
    <iact:property name="style" value="instant"/>
    <iact:actionData xml:id="d421" ref="#d107"/>
  </iact:action>
  <iact:action type="remove" startTime="548959">
    <iact:property name="style" value="instant"/>
    <iact:actionData xml:id="d422" ref="#d187"/>
  </iact:action>
  <iact:action type="remove" startTime="548959">
    <iact:property name="style" value="instant"/>
    <iact:actionData xml:id="d423" ref="#d185"/>
  </iact:action>
  <iact:action type="remove" startTime="548959">
    <iact:property name="style" value="instant"/>
    <iact:actionData xml:id="d424" ref="#d186"/>
  </iact:action>
  <iact:action type="remove" startTime="549211">
    <iact:property name="style" value="instant"/>
    <iact:actionData xml:id="d425" ref="#d116"/>
  </iact:action>
  <iact:action type="remove" startTime="549262">
    <iact:property name="style" value="instant"/>
    <iact:actionData xml:id="d426" ref="#d123"/>
  </iact:action>
  <iact:action type="remove" startTime="549263">
    <iact:property name="style" value="instant"/>
    <iact:actionData xml:id="d427" ref="#d140"/>
  </iact:action>
  <iact:action type="remove" startTime="549475">
    <iact:property name="style" value="instant"/>
    <iact:actionData xml:id="d428" ref="#d139"/>
  </iact:action>
  <iact:action type="remove" startTime="549668">
    <iact:property name="style" value="instant"/>
    <iact:actionData xml:id="d429" ref="#d134"/>
  </iact:action>
  <iact:action type="remove" startTime="549717">
    <iact:property name="style" value="instant"/>
    <iact:actionData xml:id="d430" ref="#d284"/>
  </iact:action>
  <iact:action type="remove" startTime="549789">
    <iact:property name="style" value="instant"/>
    <iact:actionData xml:id="d431" ref="#d128"/>
  </iact:action>
  <iact:action type="remove" startTime="549839">
    <iact:property name="style" value="instant"/>
    <iact:actionData xml:id="d432" ref="#d118"/>
    <iact:actionData xml:id="d433" ref="#d129"/>
  </iact:action>
  <iact:action type="remove" startTime="550155">
    <iact:property name="style" value="instant"/>
    <iact:actionData xml:id="d434" ref="#d286"/>
  </iact:action>
  <iact:action type="remove" startTime="550218">
    <iact:property name="style" value="instant"/>
    <iact:actionData xml:id="d435" ref="#d149"/>
  </iact:action>
  <iact:action type="remove" startTime="550219">
    <iact:property name="style" value="instant"/>
    <iact:actionData xml:id="d436" ref="#d147"/>
  </iact:action>
  <iact:action type="remove" startTime="550219">
    <iact:property name="style" value="instant"/>
    <iact:actionData xml:id="d437" ref="#d120"/>
  </iact:action>
  <iact:action type="remove" startTime="550219">
    <iact:property name="style" value="instant"/>
    <iact:actionData xml:id="d438" ref="#d122"/>
  </iact:action>
  <iact:action type="remove" startTime="550302">
    <iact:property name="style" value="instant"/>
    <iact:actionData xml:id="d439" ref="#d131"/>
  </iact:action>
  <iact:action type="remove" startTime="550430">
    <iact:property name="style" value="instant"/>
    <iact:actionData xml:id="d440" ref="#d132"/>
  </iact:action>
  <iact:action type="remove" startTime="550533">
    <iact:property name="style" value="instant"/>
    <iact:actionData xml:id="d441" ref="#d133"/>
  </iact:action>
  <iact:action type="remove" startTime="550584">
    <iact:property name="style" value="instant"/>
    <iact:actionData xml:id="d442" ref="#d159"/>
  </iact:action>
  <iact:action type="remove" startTime="550585">
    <iact:property name="style" value="instant"/>
    <iact:actionData xml:id="d443" ref="#d181"/>
  </iact:action>
  <iact:action type="remove" startTime="550585">
    <iact:property name="style" value="instant"/>
    <iact:actionData xml:id="d444" ref="#d174"/>
  </iact:action>
  <iact:action type="remove" startTime="550586">
    <iact:property name="style" value="instant"/>
    <iact:actionData xml:id="d445" ref="#d285"/>
  </iact:action>
  <iact:action type="remove" startTime="550586">
    <iact:property name="style" value="instant"/>
    <iact:actionData xml:id="d446" ref="#d175"/>
  </iact:action>
  <iact:action type="remove" startTime="550663">
    <iact:property name="style" value="instant"/>
    <iact:actionData xml:id="d447" ref="#d172"/>
  </iact:action>
  <iact:action type="remove" startTime="550663">
    <iact:property name="style" value="instant"/>
    <iact:actionData xml:id="d448" ref="#d173"/>
  </iact:action>
  <iact:action type="remove" startTime="550749">
    <iact:property name="style" value="instant"/>
    <iact:actionData xml:id="d449" ref="#d160"/>
  </iact:action>
  <iact:action type="remove" startTime="550796">
    <iact:property name="style" value="instant"/>
    <iact:actionData xml:id="d450" ref="#d290"/>
  </iact:action>
  <iact:action type="remove" startTime="550871">
    <iact:property name="style" value="instant"/>
    <iact:actionData xml:id="d451" ref="#d288"/>
  </iact:action>
  <iact:action type="remove" startTime="550872">
    <iact:property name="style" value="instant"/>
    <iact:actionData xml:id="d452" ref="#d287"/>
  </iact:action>
  <iact:action type="remove" startTime="550872">
    <iact:property name="style" value="instant"/>
    <iact:actionData xml:id="d453" ref="#d289"/>
  </iact:action>
  <iact:action type="remove" startTime="550925">
    <iact:property name="style" value="instant"/>
    <iact:actionData xml:id="d454" ref="#d169"/>
  </iact:action>
  <iact:action type="remove" startTime="550969">
    <iact:property name="style" value="instant"/>
    <iact:actionData xml:id="d455" ref="#d167"/>
  </iact:action>
  <iact:action type="remove" startTime="551129">
    <iact:property name="style" value="instant"/>
    <iact:actionData xml:id="d456" ref="#d163"/>
  </iact:action>
  <iact:action type="remove" startTime="551172">
    <iact:property name="style" value="instant"/>
    <iact:actionData xml:id="d457" ref="#d158"/>
  </iact:action>
  <iact:action type="remove" startTime="551242">
    <iact:property name="style" value="instant"/>
    <iact:actionData xml:id="d458" ref="#d157"/>
  </iact:action>
  <iact:action type="remove" startTime="551287">
    <iact:property name="style" value="instant"/>
    <iact:actionData xml:id="d459" ref="#d153"/>
  </iact:action>
  <iact:action type="remove" startTime="551288">
    <iact:property name="style" value="instant"/>
    <iact:actionData xml:id="d460" ref="#d154"/>
  </iact:action>
  <iact:action type="remove" startTime="551288">
    <iact:property name="style" value="instant"/>
    <iact:actionData xml:id="d461" ref="#d151"/>
  </iact:action>
  <iact:action type="remove" startTime="551466">
    <iact:property name="style" value="instant"/>
    <iact:actionData xml:id="d462" ref="#d150"/>
  </iact:action>
  <iact:action type="remove" startTime="551598">
    <iact:property name="style" value="instant"/>
    <iact:actionData xml:id="d463" ref="#d119"/>
  </iact:action>
  <iact:action type="remove" startTime="551643">
    <iact:property name="style" value="instant"/>
    <iact:actionData xml:id="d464" ref="#d121"/>
  </iact:action>
  <iact:action type="remove" startTime="551884">
    <iact:property name="style" value="instant"/>
    <iact:actionData xml:id="d465" ref="#d113"/>
  </iact:action>
  <iact:action type="remove" startTime="551929">
    <iact:property name="style" value="instant"/>
    <iact:actionData xml:id="d466" ref="#d110"/>
  </iact:action>
  <iact:action type="remove" startTime="552108">
    <iact:property name="style" value="instant"/>
    <iact:actionData xml:id="d467" ref="#d108"/>
  </iact:action>
  <iact:action type="remove" startTime="552216">
    <iact:property name="style" value="instant"/>
    <iact:actionData xml:id="d468" ref="#d109"/>
  </iact:action>
  <iact:action type="remove" startTime="552718">
    <iact:property name="style" value="instant"/>
    <iact:actionData xml:id="d469" ref="#d145"/>
  </iact:action>
  <iact:action type="remove" startTime="552871">
    <iact:property name="style" value="instant"/>
    <iact:actionData xml:id="d470" ref="#d124"/>
  </iact:action>
  <iact:action type="remove" startTime="552871">
    <iact:property name="style" value="instant"/>
    <iact:actionData xml:id="d471" ref="#d127"/>
  </iact:action>
  <iact:action type="remove" startTime="552980">
    <iact:property name="style" value="instant"/>
    <iact:actionData xml:id="d472" ref="#d314"/>
  </iact:action>
  <iact:action type="remove" startTime="553018">
    <iact:property name="style" value="instant"/>
    <iact:actionData xml:id="d473" ref="#d313"/>
  </iact:action>
  <iact:action type="remove" startTime="553018">
    <iact:property name="style" value="instant"/>
    <iact:actionData xml:id="d474" ref="#d312"/>
  </iact:action>
  <iact:action type="remove" startTime="553143">
    <iact:property name="style" value="instant"/>
    <iact:actionData xml:id="d475" ref="#d146"/>
    <iact:actionData xml:id="d476" ref="#d148"/>
  </iact:action>
  <iact:action type="remove" startTime="553183">
    <iact:property name="style" value="instant"/>
    <iact:actionData xml:id="d477" ref="#d152"/>
  </iact:action>
  <iact:action type="remove" startTime="553227">
    <iact:property name="style" value="instant"/>
    <iact:actionData xml:id="d478" ref="#d155"/>
  </iact:action>
  <iact:action type="remove" startTime="553619">
    <iact:property name="style" value="instant"/>
    <iact:actionData xml:id="d479" ref="#d166"/>
  </iact:action>
  <iact:action type="remove" startTime="553620">
    <iact:property name="style" value="instant"/>
    <iact:actionData xml:id="d480" ref="#d165"/>
  </iact:action>
  <iact:action type="remove" startTime="553781">
    <iact:property name="style" value="instant"/>
    <iact:actionData xml:id="d481" ref="#d170"/>
  </iact:action>
  <iact:action type="remove" startTime="553820">
    <iact:property name="style" value="instant"/>
    <iact:actionData xml:id="d482" ref="#d171"/>
  </iact:action>
  <iact:action type="remove" startTime="553975">
    <iact:property name="style" value="instant"/>
    <iact:actionData xml:id="d483" ref="#d162"/>
  </iact:action>
  <iact:action type="remove" startTime="554090">
    <iact:property name="style" value="instant"/>
    <iact:actionData xml:id="d484" ref="#d161"/>
  </iact:action>
  <iact:action type="remove" startTime="554383">
    <iact:property name="style" value="instant"/>
    <iact:actionData xml:id="d485" ref="#d130"/>
  </iact:action>
  <iact:action type="remove" startTime="555928">
    <iact:property name="style" value="instant"/>
    <iact:actionData xml:id="d486" ref="#d126"/>
  </iact:action>
  <iact:action type="remove" startTime="556993">
    <iact:property name="style" value="instant"/>
    <iact:actionData xml:id="d487" ref="#d168"/>
  </iact:action>
  <iact:action type="remove" startTime="557404">
    <iact:property name="style" value="instant"/>
    <iact:actionData xml:id="d488" ref="#d156"/>
  </iact:action>
  <iact:action type="remove" startTime="558020">
    <iact:property name="style" value="instant"/>
    <iact:actionData xml:id="d489" ref="#d137"/>
  </iact:action>
  <iact:action type="add" startTime="547973">
    <iact:property name="dataType" value="strokeEraser"/>
    <iact:actionData xml:id="d490">
      <inkml:trace xmlns:inkml="http://www.w3.org/2003/InkML" xml:id="stk315" contextRef="#ctx0" brushRef="#br1">24566 8169 0,'70'0'75,"34"0"-68,35 0 50,1702-69 6,731-418-6,-2538 452-55,-34 1 29,-69-106-23,-105 1-1,-34-34 51,-3059-1426 1,2468 1320-52,799 245 11,35 34-14,35-35 5,34 0-3,0 0 2,105 1 1,-175 34-2,209 0 2,35 0-2,0 0 2,174 0-4,-209 0 68,1460-174-65,-1946 243 5,-70 1-4,0-1-2,35-34 0,70 0 0,-174 34 1,277-34-1,279-35 97,2536-104-48,-1632 173-3,-1009-69 36,1 0-26,34 174-56,-278-35 7,-868 244 35,-3962 660-40,4344-939 0,451-104-7,105 35 1,382-70 26,209-104-20,520-35-3,557-243 4,-244 104-3,348-69-1,-243 34 3,-418 139-2,1 36 1,-730 138 2,-35 35-4,-382 139 25,-173 35-21,68 34-4,-624 279 4,-210 0-4,1-1 1,-556 105 43,-2953 835 5,5593-2157-47,-138 349-3,-417 139-2,590-105 6,-382 209 0,-208 0-1,-70 104 0,-208 35-2,-105 0 1,-69 70 17,-139 104-16,-104 69 1,35-139-2,-800 279-2,174-105 5,348-174-2,-452 105-1,347-175 1,70-34 1,208 0 42,209-903-49,173 833 16,209-278-14,-69 175-3,103-106 5,175-33 3,-209 207-1,34 1-1,-103 34 2,-140 70-2,-34 0-1,0 0 3,34 70 7,36 139-8,34 173-1,-70-208 3,105 173-6,34 279 5,-69-278 46,313 868 1,521-1667-48,-243-106 45,1632-1772 3,-3022 2573-48,209 173 4,-279 243-8,417-312 0,105-70 2,-36 35 1,71-70 5,138-139-7,35-34 3,35-174 22,-1 34-22,140-243 0,-35 0 0,0-34 1,70-36 0,-70 175-3,69-70 0,-173 208 2,0 70 2,-35 70 20,-35 173-24,0 0 3,0 105-2,35-105 0,0 35 3,70-69-3,69-35 1,35-35 1,-70-139 55,1946-1356-10,-1911 1078-53,35 0 4,-140 382-4,105 348 18,-69-104-16,-35-70 46,-1 1112-46,-34-1181 0,0-105 4,0-69-1,0 0 0,0-70 19,139-174-17,-34 1 0,138-279 0,-104 209-2,104-104 42,417-1148-41,-660 1495 3,0 244 3,-139 139-6,35 34 1,-105 174 0,-103 244 45,-1182 3197-3,1389-3753-44,105-418-1,70-104-2,104-278 2,-70 208 3,104-139 41,1078-1946-46,-1286 2398 1,0 0 9,0 105-4,-35 173-2,-173 383 42,-1669 3163 0,835-2920-42,1146-1216 4,35 69-9,-69 69 3,103-208 43,-207-904-41,-175 1112-6,70 70 47,-1355-104-3,1286 243-40,173 0 35,35-35-10,0 0-5,139-69-18,347-70 39,2329-660 2,-2120 521-42,-799 313 14,-1738 70 22,-3787 799 3,5212-765-39,591-174 2,173-138-4,35-36 4,105 71-1,-70-36 0,521-208 0,-452 278 1,453-174 0,-453 174 0,-208 69-1,-174 70-1,-208 70 28,-313 243-27,-521 347 1,-70-69 36,-2049 1286-36,2987-1842-7,418-243 30,-279 173-24,626-452 2,174-104-2,69-34 2,208-140-2,244-104 1,-834 486 38,139-486-1,-2085 834-39,869 35 12,-70 0-15,279 0 2,34 0 4,-104 0-1,173 35-1,-104-35-1,174 0 2,105 0 1,-36 0-1,70-35-1,-35 1 15,35-1 11,0 0-26,70-34 3,138-36-3,175-138 0,68 69-1,1 35 2,69-35 39,2050-486-2,-2432 625-43,-556 278 18,-451 175-17,-175-71 4,557-242 0,-174 68 2,173-68-2,70-71 0,244-34 1,103 0-1,70-34 18,35-1-20,173-139 3,70 35 1,35 35 0,660-209 37,1807-348-44,-2676 661 5,-69-34-1,-70 34 17,-104 34-16,-278 36 1,-521 104 0,139-140 36,-1807 245-41,2571-279 15,104-35 9,-69 0-19,139 70 110,-69 34-111,-1-69-1,1 70 4,-70-35-4,0 69 3,-35 0-2,-139 105 1,-208 69-1,-35-70 2,-452 175 1,383-209-4,-556 104 2,208-104-3,278-35 4,278-105-2,208-34 1,209-34 21,278-71-19,35-34-2,556 0-2,103-104 4,1 34-2,556-69-2,-417 139 2,-174 104-2,-34-34 3,-383 69-1,-452 0 1,-173 35-1,-35-1-3,0 105 3,-104-34 0,-244 173-1,-103-35 3,-696 279 40,-3440 625-47,3927-1112 6,452-35-2,173 0 1,70-70 23,34-34-24,36-1 1,172-68-2,106-36 2,103 0 0,591-208 1,174-35 33,834-173-36,-2432 729 16,-140 105-16,-1007 103 4,-70 1-3,-381 139 0,659-208 2,-312 68 33,347-103 1,6671-1356-35,-4204 834-1,834-104-5,-486 139 4,-591 243 0,-695 35 3,-209 0-2,-242 278 8,-105-69-8,-660 416 2,451-312 34,-1633 1286 0,4310-1946 1,2049-1287-37,-4448 1634 11,-312 35-12,-556 138 2,-35 71 0,-278 69 0,348-35 1,-557 174-2,557-140-2,555-173 5,70 35-3,244-104 2,451-70 20,104-174-21,521-104 0,140-139 0,242-105 1,-242 105 0,-1 139 0,-625 174-7,-174 34 7,-347 209 15,-313 174-16,-590 278 0,-1-35-2,70 35 2,-556 278 0,660-312 0,556-349 1,0 35-1,139-69-1,139-139-1,0 0 2,104-35-1,174 0 2,556-244-2,-452 71 2,591-210-1,-556 175-2,452-209 36,-279 138-36,-624 314 1,-36 104 3,1 70-4,34-70 1,0 69 2,0-68-1,35-1-1,0-35-2,35 0 5,0-69-3,34 0 1,105-35 1,104 0-2,-69-35 3,173-174-5,104 1 36,661-418-1,-1738 1078-33,278-278 3,-277 208-5,138-104-4,139-69 4,-34-1 0,243-103 3,69-105 0,70 0 16,312-174-15,70-69-3,347-175 3,244-173-2,0-34 1,-70 68 33,2015-1424-34,-2918 1911-6,-104 70 21,-244 70-14,-174 139-2,-34 34 2,-208 105-1,207-140 1,105 1-1,-416 173 36,-453 105-38,1321-522 19,208-174-16,104 1-3,1-1 4,486-277-2,278-71 2,-730 314-2,313-70 1,-313 139 1,-313 174-5,-242 105 21,-279 173-16,0-35-3,-521 244 5,-104-70-8,35-69 9,-1-1-4,557-243-1,-244 105-2,383-209 6,208 0-5,139-35 8,35-278-5,173 70-3,140-174 4,277-209-3,-173 244 2,416-383 33,279-69-36,-1251 869 8,-417 208-9,-70 0 3,-556 174 0,70-69 0,-626 208 0,557-139 0,416-208-2,348-105 2,278-34-1,277-209 26,1 0-27,417-209 2,-139 35 1,208-69-2,-452 243 0,-138 69 1,-175 70 14,-520 104-13,0 35-1,-522 140 2,139-36 0,-69-69-4,695-105 1,-105 1-1,314-35 2,138-35-1,139-70 17,35-34-16,382-244-2,-243 209 3,70-104-1,173-105-1,-243 174 0,0-34 3,-208 208-3,-70-35-2,0 104 37,-35-34-35,0 70 0,35-1 0,104 35 1,139 0 2,35-35-3,70-34 1,-105-36-2,174 36 1,-139 0 1,-174-1 0,-104 1 9,-104 69-9,-209 0 1,-138 35-2,68-70-1,-68 70 2,208-105 1,138-69-4,140-104 25,139-70-20,104-139-3,-174 105 2,-69 34 1,-35-35-4,0 70 2,-139-35-1,-174 1 0,70 103 2,-35 0-2,69 36 2,36-36-4,34 35 4,104 35-3,0-69 58,0 69-58,35-35 1,-34 35 2,34-35-1,0 1 6,-35 34-6,0 34 16,-34 1-16,34 35 0,-35-1-1,-34 35-1,69 1 2,-69-36 2,35 1-3,-70 69 2,0 0-1,-35-70-4,139-34 6,-104 35-3,104-70 17,70 0-2,174 0-14,103-35 0,-173 0 1,278 0-1,0-34-1,174-35 0,-70 69 0,383-69 2,103-1-1,-555 36 0,208 34-2,-208 35 4,-174 0-4,-209 0 2,-69 35 31,-34 69-30,-71 35-4,36 0 3,34 70-1,-69-70 1,0 104 1,69-104 0,-69 209-2,34-140 1,35-34 0,35 70 1,0-140-5,0 35 6,0-70-3,0-34-1,0-104 51,-69-36-50,69 1 0,-35-105 0,-34 1 1,34-35 1,-35 173-2,1-104 0,-35-34 0,-1 34 0,-207-35 1,138 105 0,139 69 1,1 35 0,68 70 92,36-1-93,-1 36-1,36-1 0,-1 0 38,591 452-36,-661-486 4,1-1-11,0 36 5,-35-71 1,35 71 1,-35-71-2,0 36 1,34 0-1,-34-36 0,0 1 1,0 0-1,0 0 11,35-35-6,-35 34-3,0 1-1,35 35 1,0-70-1,-1 69-1,1 1 1,69 69-2,-34-70 3,-1 1-2,70-1 0,0 1 3,-69-70-4,34 35 4,0-1-5,70-34 4,-35-34-2,-35-1 1,1-69 0,34 34 0,-105 0 0,1 70-1,-35-34-1,35-1 4,-35 104 69,0 36-73,-139 69 2,0-35-1,-70 34-1,36 1 3,34-104 0,-105 69-3,140-139 3,0 35-2,34-35 0,36 0 1,-36-105 0,35 1 0,35-105 1,0-34-2,0 35 0,0-1-1,35-69 3,0 139-2,34-35 1,1 70 1,-70 34-1,69-34 1,-34 104-5,-35-35 4,35 35 10,0 0-4,34 0 1,1 0-6,34 0-1,-35 35-2,-34 0 2,35-35 2,-1 69-3,-69-34-1,70 0 2,-70 34 0,0 1 8,0-1-8,0 1 1,-35-35-3,35 34 1,-35 1 2,0-1-2,1-34 2,34 0-3,0 34 4,0-34 177,69 69-180,-34 1 0,34-36-1,1 35 3,34 105-2,-69-35 0,34 69 1,1 35 0,-35-69 31,-1 104-33,-34-348 71,0-35-68,-34 1 7,34 34-11,0-34 4,-35-1-2,35 0 3,0 1-2,0-35 0,0-70-2,0 35 2,-35 0 0,35 69-2,0 1 3,0-1 0,0 35 7,0 1 38,0-1-40,-35 0-7,35 0 2,-34 1-2,34-1 3,-35 0-5,35 0 3,0 1 0,0-36-1,0 35 1,-35 0 0,35 1-1,-35-36 36,-104-138-40,139 173-1,-34 0 11,34 0-4,0 1 5,-35 34 79,0 34-68,-34 36-18,-36 34 2,-34 35-2,-34 0 1,138-104-2,-69 69 2,-1-69-1,71 0 3,-1-35 35,0-35-37,-34-69 1,-70-70-1,-70 0 1,-34-34-6,0-36 6,0 1-1,-279-244 1,383 313-2,-243-138 2,174 103-2,34 35 0,-35 35 0,105 70 2,-139-36-3,34 36 3,175 34-1,-105-35 0,104 70-3,0 0 4,0-34 15,1 34-16,-36 0-1,1 0 0,-35 0 2,34 34-2,-34-34 2,34 35-2,36 0 1,-1-35 1,-35 35 4,70 0-4,-34-35-2,-36 34 1,1 1 0,-36-35 0,36 0-2,-35 35 35,-174-35-35,243 0 7,35-35 34,-35 35-31,35-35 1,0 1 147</inkml:trace>
    </iact:actionData>
  </iact:action>
  <iact:action type="add" startTime="560197">
    <iact:property name="dataType"/>
    <iact:actionData xml:id="d491">
      <inkml:trace xmlns:inkml="http://www.w3.org/2003/InkML" xml:id="stk316" contextRef="#ctx0" brushRef="#br0">16435 626 0,'0'0'1,"35"0"78,0 0-50,-35 35 17,0 0-23,-35-1-14,-139 36-3,70-1 3,-35 36-1,35-36-1,34-34 3,35 0-4,35 0 0,0-1 1,0 1 1,0 0 0,35 34 2,104 1-3,-104-35-1,104 34 5,0 1-5,0-1-1,69 1 6,-103-35-3,-36-1-2,-69 1 15,0 0-4,0 0-8,0 34-2,-69 1 1,34-1 0,-69-69-2,34 35 3,1 0-2,34-35 1,-35 0 1,-69 0-2,35-35 1,35 0-2,-1 0 12,70 1-13,0-1 3,0 0 10,70 0-11,-1-34-1,70 34 1</inkml:trace>
    </iact:actionData>
  </iact:action>
  <iact:action type="add" startTime="560932">
    <iact:property name="dataType"/>
    <iact:actionData xml:id="d492">
      <inkml:trace xmlns:inkml="http://www.w3.org/2003/InkML" xml:id="stk317" contextRef="#ctx0" brushRef="#br0">17373 557 0,'0'-35'14,"-69"104"47,-1 36-51,-34 34-2,69-70 0,-104 36-3,35 34 4,69-105 0,1 36-5,-1-1 5,35 1 2,35-70 4,69 35-12,-35-35 6</inkml:trace>
    </iact:actionData>
  </iact:action>
  <iact:action type="add" startTime="561277">
    <iact:property name="dataType"/>
    <iact:actionData xml:id="d493">
      <inkml:trace xmlns:inkml="http://www.w3.org/2003/InkML" xml:id="stk318" contextRef="#ctx0" brushRef="#br0">17061 1704 0,'173'0'95,"36"0"-90,-70 0 3,69 0 1,70 0-1,-34 0 1,-140 0-2,0 0 0,-69 0 2,-1 0-5</inkml:trace>
    </iact:actionData>
  </iact:action>
  <iact:action type="add" startTime="561596">
    <iact:property name="dataType"/>
    <iact:actionData xml:id="d494">
      <inkml:trace xmlns:inkml="http://www.w3.org/2003/InkML" xml:id="stk319" contextRef="#ctx0" brushRef="#br0">18381 1356 0,'35'0'45,"0"0"-37,34 35-2,139 34 4,-138 1-5,-35-70 3,34 35 3,-69-1-4,0 1 13,0 0-10,-35 35-3,-104-1 1,0 35-1,1-34 3,68-35-3,-34-1 0,69 1 1,35-70 54,70 1-54,-1-36 0,-34 70 1,34-35-2,35-34-2,1 34 5</inkml:trace>
    </iact:actionData>
  </iact:action>
  <iact:action type="add" startTime="562306">
    <iact:property name="dataType"/>
    <iact:actionData xml:id="d495">
      <inkml:trace xmlns:inkml="http://www.w3.org/2003/InkML" xml:id="stk320" contextRef="#ctx0" brushRef="#br0">20223 1182 0,'-70'0'38,"35"0"-31,1 0 2,-1 0-1,-69 0-2,69 0 1,0 35 1,0 0 8,1 0 1,34-1-4,0 1-5,0 35 1,0-36-1,0 36 0,104-1 0,-35 1-2,1-35 2,34 34-1,70 1 2,-139-70-1,34 35 0,1-1-1,-70 1 15,0 35-7,0-1-6,-35-34-1,-69 69-2,-140 0 2,175-104 0,-174 70 1,138-35-2,1-35 1,0 35 1,69-35 3,35-35 13,104-35-16,35-34-2,-34-35 0,103 35-1</inkml:trace>
    </iact:actionData>
  </iact:action>
  <iact:action type="add" startTime="562791">
    <iact:property name="dataType"/>
    <iact:actionData xml:id="d496">
      <inkml:trace xmlns:inkml="http://www.w3.org/2003/InkML" xml:id="stk321" contextRef="#ctx0" brushRef="#br0">21091 1565 0,'-34'34'54,"34"1"-46,0 0 0,0 0 6,0 0-5,0-1 7,0 1-9,0 0 1,34 0 6,1-1-5,35-34-1,-1 0 0,70 0 0,-70 0-1,1-34 0,-35-1 1,-35 0 0,34 0-1,-34-34 1,0-1 2,0-34-4,0 0 1,-34 34-1,34 1 4,-35 34-4,-35 35 3,1-35-1,-1 0 2,-34 35-4,35 0 0,-1 0 3,36 0-1,-1 0 0,35 35 7,0 0-8,0 0 9,69 34-9,1-34 0,69-35 1,0 0 2,0 0-1</inkml:trace>
    </iact:actionData>
  </iact:action>
  <iact:action type="add" startTime="563307">
    <iact:property name="dataType"/>
    <iact:actionData xml:id="d497">
      <inkml:trace xmlns:inkml="http://www.w3.org/2003/InkML" xml:id="stk322" contextRef="#ctx0" brushRef="#br0">23002 1043 0,'-34'0'26,"-36"0"-20,35 0 2,-34 35 0,-1 0-1,1 0 0,-35 34 1,34-34 1,35 0-1,1-35-1,34 34 2,-35 1 3,35 0 4,35 0-7,34 34 0,1-34-1,-36 34-2,105-34 2,-69 35 0,-35-35 0,-1-35 0,-34 34-1,35 1 2,-35 0-4,0 0 4,0 69-3,-35 0 4,-34-34-3,-35 34 1,-35 0 2,0-34-3,0-1-2,0-69 3,69 0 1,35 0-1,-34 0-1,69-34 10,0-36-11,0 0 2,35 1-1,34 34 0,1-34 3,-36 69-4</inkml:trace>
    </iact:actionData>
  </iact:action>
  <iact:action type="add" startTime="564002">
    <iact:property name="dataType"/>
    <iact:actionData xml:id="d498">
      <inkml:trace xmlns:inkml="http://www.w3.org/2003/InkML" xml:id="stk323" contextRef="#ctx0" brushRef="#br0">23558 974 0,'0'-35'9,"0"0"4,0 105 42,-34-1-48,-1 1 1,0-35 1,0 69-2,35-69 10,-34-35-10,34 34-1,-35 1 2,35 0 9,0 0 7,-35 34-9,35 1-8,-35-70 1,1 69 1</inkml:trace>
    </iact:actionData>
  </iact:action>
  <iact:action type="add" startTime="568514">
    <iact:property name="dataType"/>
    <iact:actionData xml:id="d499">
      <inkml:trace xmlns:inkml="http://www.w3.org/2003/InkML" xml:id="stk324" contextRef="#ctx0" brushRef="#br0">22620 2503 0,'0'0'1,"35"0"65,0 35-42,-1 35-16,-34-1 0,0 35 1,0-34-4,0 104 2,0-70 4,0 105-4,-34-36 1,-1 36 0,35-70-3,-35-69 3,35-36 1,0 1-1,0 0 23,0-70 16,0-34-41,0-36 0</inkml:trace>
    </iact:actionData>
  </iact:action>
  <iact:action type="add" startTime="569002">
    <iact:property name="dataType"/>
    <iact:actionData xml:id="d500">
      <inkml:trace xmlns:inkml="http://www.w3.org/2003/InkML" xml:id="stk325" contextRef="#ctx0" brushRef="#br0">22551 2434 0,'-35'0'46,"35"35"-40,0-1 5,-35 36-6,35 34 1,-35 0 2,1-34 0,-1-1-1,35-34 1,0 0 1,0 0-2,-35-35 30</inkml:trace>
    </iact:actionData>
  </iact:action>
  <iact:action type="add" startTime="569307">
    <iact:property name="dataType"/>
    <iact:actionData xml:id="d501">
      <inkml:trace xmlns:inkml="http://www.w3.org/2003/InkML" xml:id="stk326" contextRef="#ctx0" brushRef="#br0">22551 2469 0,'34'0'86,"1"34"-79,0 36 0,0-35 2,34-1-1,-69 1-1,35 0 0,0-35 3,-35 35 13,34-35-9,-34 34-6,35 1 0,0-35 0,-35 35 0</inkml:trace>
    </iact:actionData>
  </iact:action>
  <iact:action type="add" startTime="571022">
    <iact:property name="dataType"/>
    <iact:actionData xml:id="d502">
      <inkml:trace xmlns:inkml="http://www.w3.org/2003/InkML" xml:id="stk327" contextRef="#ctx0" brushRef="#br0">23385 2747 0,'34'0'63,"-34"69"-57,70 1 1,-35 69 3,-1-35-5,1 0 4,-35-34-1,35 34 0,-35-34 0,0-1 0,0 1-2,-35-36 3,35 36-3,-35-70 9,1 0 18,34-35-4,0-34-19,0-1-2,34-104-2,36 105 0,-35-35 4,-1 34-3,1 1 2,-35 34-1,0 0 8,0 0 5,0 0-12,0 1-2,0-36 1,0 35 1,0 1 3,0-1-3</inkml:trace>
    </iact:actionData>
  </iact:action>
  <iact:action type="add" startTime="571817">
    <iact:property name="dataType"/>
    <iact:actionData xml:id="d503">
      <inkml:trace xmlns:inkml="http://www.w3.org/2003/InkML" xml:id="stk328" contextRef="#ctx0" brushRef="#br0">24218 3303 0,'0'-35'109,"35"0"-101,0 1 0,0 34 6,-1 0-6,1 0-2,-35-35 2</inkml:trace>
    </iact:actionData>
  </iact:action>
  <iact:action type="add" startTime="572117">
    <iact:property name="dataType"/>
    <iact:actionData xml:id="d504">
      <inkml:trace xmlns:inkml="http://www.w3.org/2003/InkML" xml:id="stk329" contextRef="#ctx0" brushRef="#br0">23975 3442 0,'35'0'87,"35"0"-79,-36 0-2,1 0 2,34 0 1,36-70-2,-1 36 0,-35-1 1</inkml:trace>
    </iact:actionData>
  </iact:action>
  <iact:action type="add" startTime="572411">
    <iact:property name="dataType"/>
    <iact:actionData xml:id="d505">
      <inkml:trace xmlns:inkml="http://www.w3.org/2003/InkML" xml:id="stk330" contextRef="#ctx0" brushRef="#br0">24983 2747 0,'-70'0'33,"1"69"-28,34-34 3,-34-35-1,69 35 2,-35-35 0,0 34 6,35 1 23,0 0 7,0 0-12,0 34-19,0-34-5,0 0-1,0 0-1,0 34 6,0-34 4,0 0-1,0-1-9,0 1 9,0 0-8,0 34 6,35-69-5,-35 35 36,35-35-13,-1 0-8,1 0-18</inkml:trace>
    </iact:actionData>
  </iact:action>
  <iact:action type="add" startTime="573647">
    <iact:property name="dataType"/>
    <iact:actionData xml:id="d506">
      <inkml:trace xmlns:inkml="http://www.w3.org/2003/InkML" xml:id="stk331" contextRef="#ctx0" brushRef="#br0">19632 4380 0,'69'0'123,"1"-34"-115,-1 34-1,36-35 1</inkml:trace>
    </iact:actionData>
  </iact:action>
  <iact:action type="add" startTime="573954">
    <iact:property name="dataType"/>
    <iact:actionData xml:id="d507">
      <inkml:trace xmlns:inkml="http://www.w3.org/2003/InkML" xml:id="stk332" contextRef="#ctx0" brushRef="#br0">19528 4798 0,'34'0'88,"71"0"-84,68 0 6,1 0-3,35 0 1,-140 0 0,1 0 0,-36 0-1,-34-70 24</inkml:trace>
    </iact:actionData>
  </iact:action>
  <iact:action type="add" startTime="574217">
    <iact:property name="dataType"/>
    <iact:actionData xml:id="d508">
      <inkml:trace xmlns:inkml="http://www.w3.org/2003/InkML" xml:id="stk333" contextRef="#ctx0" brushRef="#br0">19875 4450 0,'0'-35'16,"-35"140"38,35-1-45,-34-35-1,-1-34-2,35 69 3,0-34-3,0 34 3,0 1-1,0-71 1,0 1-3,0 0 11,69 0 43</inkml:trace>
    </iact:actionData>
  </iact:action>
  <iact:action type="add" startTime="574510">
    <iact:property name="dataType"/>
    <iact:actionData xml:id="d509">
      <inkml:trace xmlns:inkml="http://www.w3.org/2003/InkML" xml:id="stk334" contextRef="#ctx0" brushRef="#br0">20223 5284 0,'34'0'40,"-34"35"-25,0 0 2,0 0-10,0-1-1,0 1 18,0 0-15,0 0 8,-34-35-10</inkml:trace>
    </iact:actionData>
  </iact:action>
  <iact:action type="add" startTime="574759">
    <iact:property name="dataType"/>
    <iact:actionData xml:id="d510">
      <inkml:trace xmlns:inkml="http://www.w3.org/2003/InkML" xml:id="stk335" contextRef="#ctx0" brushRef="#br0">20327 4832 0,'0'35'76</inkml:trace>
    </iact:actionData>
  </iact:action>
  <iact:action type="add" startTime="574893">
    <iact:property name="dataType"/>
    <iact:actionData xml:id="d511">
      <inkml:trace xmlns:inkml="http://www.w3.org/2003/InkML" xml:id="stk336" contextRef="#ctx0" brushRef="#br0">20396 4971 0,'35'35'5,"0"-35"1,-35 35 12,35 0-5,-35 34 4,0 1-10,0-35 10,69-35 160,-34 0-171,0-35 2,69-35 1,-69 1-1,69-1-1,-35-69 0,1 0 0,-35 35 2,-35 0-3,0 69 11,0 104 53,0 36-63,-35-1-1,0 0 3,35 0-1,0-34 1,0 34-2,0-69 2,0 0-2,0 0-2,0-1 3,0 1 55,104-35-47,-69 0-7,0 0-3</inkml:trace>
    </iact:actionData>
  </iact:action>
  <iact:action type="add" startTime="575591">
    <iact:property name="dataType"/>
    <iact:actionData xml:id="d512">
      <inkml:trace xmlns:inkml="http://www.w3.org/2003/InkML" xml:id="stk337" contextRef="#ctx0" brushRef="#br0">20848 4728 0,'35'0'72,"34"0"-66,36 0 2,-1 35-1,-35-35 2,35 0-1,1 0-1,-105-35 0</inkml:trace>
    </iact:actionData>
  </iact:action>
  <iact:action type="add" startTime="575793">
    <iact:property name="dataType"/>
    <iact:actionData xml:id="d513">
      <inkml:trace xmlns:inkml="http://www.w3.org/2003/InkML" xml:id="stk338" contextRef="#ctx0" brushRef="#br0">21612 4554 0,'0'35'53,"0"35"-45,-34-1 2,-36 35-5,35 1 3,-34 34 1,34-70 0,35-34-2,-35 35 0,35-1 1,0-34 1,0 0-3,0-1 1,0 1 9,35-35-9,35 0 2,69 0-2,69-35 1</inkml:trace>
    </iact:actionData>
  </iact:action>
  <iact:action type="add" startTime="576071">
    <iact:property name="dataType"/>
    <iact:actionData xml:id="d514">
      <inkml:trace xmlns:inkml="http://www.w3.org/2003/InkML" xml:id="stk339" contextRef="#ctx0" brushRef="#br0">22516 4554 0,'-35'0'38,"-34"35"-29,-1 0-1,-69 34 0,104-34-2,-69 0 2,35 34 0,34-69 0,35 35 37,35 35-20,-1-70-9,-34 34-10,35 1 2,-35 0-2,0 0 11,0 0-9,35-1 6,-35 1 2,35-35 0,-35 35-8,34-35 0,1 0-3,0 0 5,69 0-3,-69 0 1</inkml:trace>
    </iact:actionData>
  </iact:action>
  <iact:action type="add" startTime="576628">
    <iact:property name="dataType"/>
    <iact:actionData xml:id="d515">
      <inkml:trace xmlns:inkml="http://www.w3.org/2003/InkML" xml:id="stk340" contextRef="#ctx0" brushRef="#br0">22759 4693 0,'0'-34'16,"0"103"85,0 1-95,0 69 2,0-35-3,0 0 5,0-69-3,0 69 1,0-34 1,0 34-3,-69-34 2,34-36-1,-35 36 3,-34-35-3,69-35 1,1 0-2,-1 0 4,0 0-5,0 0 2,35-35 19,0 0-10,35 35-4</inkml:trace>
    </iact:actionData>
  </iact:action>
  <iact:action type="add" startTime="577050">
    <iact:property name="dataType"/>
    <iact:actionData xml:id="d516">
      <inkml:trace xmlns:inkml="http://www.w3.org/2003/InkML" xml:id="stk341" contextRef="#ctx0" brushRef="#br0">22759 5284 0,'0'0'0,"35"0"55,0 0-46,-1 0-1,71-34-2,-1 34 4,0-35-3,-69 35-1,34 0 2,-69-35 1,35 0-1</inkml:trace>
    </iact:actionData>
  </iact:action>
  <iact:action type="add" startTime="577345">
    <iact:property name="dataType"/>
    <iact:actionData xml:id="d517">
      <inkml:trace xmlns:inkml="http://www.w3.org/2003/InkML" xml:id="stk342" contextRef="#ctx0" brushRef="#br0">24149 4520 0,'-35'0'8,"-34"0"0,-1 34-3,1 1 6,-1 0-3,1 0-3,34 34 3,0-69 6,35 35-5,0 0 8,0-1-10,35 36 3,0-70-3,-35 35 0,69-1-1,-69 1 4,35-35-4,-35 35 1,0 0 3,0 0 2,0 69-3,-35-69-2,1-1 3,-36 36-2,35-35 1,1-35-3,-1 0 8,35-35 26,35 70-1,-35 34-32,34 1 1,-34 34 0,0-35-2,0 1 2,0 0 0,0-1 4,0-34-4,35-35 42,69 0-43,-34 0 3,-1 0-5,36-35 4,-1 35-2,-35 0 1,1-35 0</inkml:trace>
    </iact:actionData>
  </iact:action>
  <iact:action type="add" startTime="577923">
    <iact:property name="dataType"/>
    <iact:actionData xml:id="d518">
      <inkml:trace xmlns:inkml="http://www.w3.org/2003/InkML" xml:id="stk343" contextRef="#ctx0" brushRef="#br0">24635 4867 0,'-34'0'34,"-1"0"-28,-35 70 1,-69-1 1,105-34 1,-71 35-2,-33 34 0,138-69 0,0-1 24,0 1 2,34-35-28,1 35 3,0 0 1,-1-35 5,1 34 2,-35 1-9,35 0 4,-35 0 2,35-35-5,-1 34 7,1-34-5,0 0 4,0 0-8,-1 0 4,36 0-4,34-34 3</inkml:trace>
    </iact:actionData>
  </iact:action>
  <iact:action type="add" startTime="578433">
    <iact:property name="dataType"/>
    <iact:actionData xml:id="d519">
      <inkml:trace xmlns:inkml="http://www.w3.org/2003/InkML" xml:id="stk344" contextRef="#ctx0" brushRef="#br0">25018 4693 0,'0'35'55,"0"69"-47,0-34-1,0-1 2,0-34-4,34 35 3,-34 34 0,35-34 2,0-36-3,-35 36 1,0-1-2,35 1 2,-1-1 0,-34 1-1,0-1 2,0-34-2,35 0 1,-35 0 0,-69-70 52,-1 35-50,1 0-3,34 0 2,-35 0-2,1 0-1</inkml:trace>
    </iact:actionData>
  </iact:action>
  <iact:action type="add" startTime="579460">
    <iact:property name="dataType"/>
    <iact:actionData xml:id="d520">
      <inkml:trace xmlns:inkml="http://www.w3.org/2003/InkML" xml:id="stk345" contextRef="#ctx0" brushRef="#br0">18312 4624 0,'0'0'1,"34"0"67,71 0-60,-1 0 1,-35 0-1,70 0 1,-35 0-4,-69 0 2,0 0 2,0 0 27</inkml:trace>
    </iact:actionData>
  </iact:action>
  <iact:action type="add" startTime="579807">
    <iact:property name="dataType"/>
    <iact:actionData xml:id="d521">
      <inkml:trace xmlns:inkml="http://www.w3.org/2003/InkML" xml:id="stk346" contextRef="#ctx0" brushRef="#br0">18728 4241 0,'-34'0'47,"-1"0"-39,0 35 1,0-35-3,-69 104 3,-35-34-2,105-35 0,-36 34 2,-69 36-1,70-71-2,34 1 2,0-35-1,35 35 86,35 0-69,34-1-17,-34-34-1,35 70 3,-1-35-1,1-1 2,-36 1-3,1-35 2,0 35-2,0-35 9,-35 35 68</inkml:trace>
    </iact:actionData>
  </iact:action>
  <iact:action type="add" startTime="580788">
    <iact:property name="dataType"/>
    <iact:actionData xml:id="d522">
      <inkml:trace xmlns:inkml="http://www.w3.org/2003/InkML" xml:id="stk347" contextRef="#ctx0" brushRef="#br0">16644 4172 0,'-35'0'26,"0"-70"-20,-34 70 0,-36-34 5,36-1-6,-1 35 1,1 0 3,34-35-2,0 35 10,-34 35 15,69 34-26,-70 36 2,36-36 0,34 1 6,0-1-5,0-34-3,0 0 3,69 69-1,1-34 0,-36-36 2,36 1-7,-70 0 7,35-35-2,-140 0 70,-34 0-70,35 0-4,0 0 4,104-35 12,0 0-12,35 1 5</inkml:trace>
    </iact:actionData>
  </iact:action>
  <iact:action type="add" startTime="581297">
    <iact:property name="dataType"/>
    <iact:actionData xml:id="d523">
      <inkml:trace xmlns:inkml="http://www.w3.org/2003/InkML" xml:id="stk348" contextRef="#ctx0" brushRef="#br0">17200 3929 0,'-35'34'76,"0"1"-72,-34 0 2,69 34 1,-35-69 1,35 35 0,-35-35-1,0 70 9,35-36-2,-34-34-7</inkml:trace>
    </iact:actionData>
  </iact:action>
  <iact:action type="add" startTime="581645">
    <iact:property name="dataType"/>
    <iact:actionData xml:id="d524">
      <inkml:trace xmlns:inkml="http://www.w3.org/2003/InkML" xml:id="stk349" contextRef="#ctx0" brushRef="#br0">15567 3268 0,'0'0'0,"-70"35"9,35-35-1,1 139-2,-1-104 2,35 69 0,-35-35-1,0 36 0,-34 69 3,-1 69-2,36-104-3,34 0 3,-35 0 0,35-35 0,0 1 0,0-36 1,0 35-2,139-34 0,69 0-1,35-1 4,-69-69-3,69 0 1,70 0 0,-35 0 1,-69 0-2,-70-35 0</inkml:trace>
    </iact:actionData>
  </iact:action>
  <iact:action type="add" startTime="583367">
    <iact:property name="dataType"/>
    <iact:actionData xml:id="d525">
      <inkml:trace xmlns:inkml="http://www.w3.org/2003/InkML" xml:id="stk350" contextRef="#ctx0" brushRef="#br0">22724 2712 0,'0'0'2,"-69"69"6,69-34-3,-35 0 3,35 0 7,-35-35-6,35 34 6,-34 1-9,34 0 1,-70-35 2,35 35-1,1 0 0,-1-35 2,0 34-3,0-34-2,-69 0 4,69 0-1,-34 0 2,-1 0-5,36 0 4,-36 0-1,1-34-2,-1-36 0,1-34 4,-1 34-4,35 35 3,-69-173 0,104 69-1,-35 34-4,35-34 6,0-104-2,0 104-1,0 35 2,0 69-2,0-35 2,0 1-4,0 34 3,35-34 0,0 34-1,0 0 3,34-34-3,35 34 0,1-104 3,-71 139-6,71-70 5,-36 1 0,1-1-2,-36 35 2,71 1-3,-36-1 0,-34 35 2,0-35 3,-35 0-4,69 35 0,1 0 1,34-34 0,-35-1-1,1 35 1,34-35-1,-69 35 1,69-35 0,35 1 1,-69 34-3,69 0 3,0-35-2,-70 35 7,-34 0 3,0 0 15,-1 35-26,1-1 3,0 1-1,0 35 0,-1-70-2,1 69 3,0-34-2,-35 0 1,35 34-1,-1 1 8,-34-35-5,0 34-4,0 1 1,0-1 2,0 1-1,0 34-1,0-35 1,0 1-1,0 34 0,-69 1 2,69-36-2,-70 1 2,1 34-3,-1-104 3,1 104 0,-1-69-2,-34 34 1,35-34-1,-36 0 1,36 0-1,-1-1 2,1 1-2,-35 0 2,34 0-4,35-35 4,-34 0-2,-105 69 2,70-34-2,0 0 1,-1 34-3,36-69 5,-35 35-3,-1-35 2,71 0-2,-1 0 1</inkml:trace>
    </iact:actionData>
  </iact:action>
  <iact:action type="add" startTime="585265">
    <iact:property name="dataType"/>
    <iact:actionData xml:id="d526">
      <inkml:trace xmlns:inkml="http://www.w3.org/2003/InkML" xml:id="stk351" contextRef="#ctx0" brushRef="#br0">17582 3720 0,'35'0'65,"-35"139"-61,0-35 7,0 70-4,0-70 1,-70 70-2,35-69 2,1 34-1,34-35 1,-35-35 1,0-34-2,0 0 2,1 0 5,-36-1-7,35-34 1,-69 0 0,35 0 0,-36 0 0,-34 0 0,70 0-2</inkml:trace>
    </iact:actionData>
  </iact:action>
  <iact:action type="add" startTime="586186">
    <iact:property name="dataType"/>
    <iact:actionData xml:id="d527">
      <inkml:trace xmlns:inkml="http://www.w3.org/2003/InkML" xml:id="stk352" contextRef="#ctx0" brushRef="#br0">11883 3372 0,'35'0'59,"104"0"-50,70 0-1,-140 0-1,70 0 2,104-34-2,0 34 2,-138 0-3,-1 0 2,-69 0-2,-1 0 3,-34 34 1,0 1-3,-34 0 0,-140 104 0,-104 0 0,35 35 2,173-105-2,-69-34 1,0 35 1,105-70 4,34-35 19,0 0 7,69 35-32,1-35 2,-1 35-3,35-34 4,35 34-4,0 0 2,-69 0 0,34 0-2</inkml:trace>
    </iact:actionData>
  </iact:action>
  <iact:action type="add" startTime="586685">
    <iact:property name="dataType"/>
    <iact:actionData xml:id="d528">
      <inkml:trace xmlns:inkml="http://www.w3.org/2003/InkML" xml:id="stk353" contextRef="#ctx0" brushRef="#br0">12439 3442 0,'0'35'24,"0"34"-16,0 1 1,0-1-2,0 70-2,0-34 4,0-1-1,0-35 0,0 36-1,0-36 2,-34 35-1,34-34-2,0 0 1,0-36 2,0 1-1,34-35 8</inkml:trace>
    </iact:actionData>
  </iact:action>
  <iact:action type="add" startTime="586894">
    <iact:property name="dataType"/>
    <iact:actionData xml:id="d529">
      <inkml:trace xmlns:inkml="http://www.w3.org/2003/InkML" xml:id="stk354" contextRef="#ctx0" brushRef="#br0">12509 4589 0,'35'0'22,"-1"35"-13,-34 0 0,0 34-2,35 1 1,-35-36-1,35 1 16,0-35-8,34 0-6,-69-69-1,35-1-1,-35-34 1,0 34-2,0-34 3,0 34-1,-35 70 0,105-69 100,-36-1-99,1 36-5,0-36 8,-35 1-5,34-70 1,-34 69-1,0 35 1,35-104-1,35 70 0,-70 138 41,0 70-43,0 70 2,0-105 2,0 0-2,0-34 2,0-35 16,69-70 12,1-35-30,103-173 3</inkml:trace>
    </iact:actionData>
  </iact:action>
  <iact:action type="add" startTime="587450">
    <iact:property name="dataType"/>
    <iact:actionData xml:id="d530">
      <inkml:trace xmlns:inkml="http://www.w3.org/2003/InkML" xml:id="stk355" contextRef="#ctx0" brushRef="#br0">13725 3581 0,'0'0'1,"0"35"30,0 34-24,0 36 2,-35-1-2,35 0 0,0 0 0,-35-34 2,1-35-1,34-1-2,0 1 3,69-35 22,35 0-24,-69-35 1</inkml:trace>
    </iact:actionData>
  </iact:action>
  <iact:action type="add" startTime="587645">
    <iact:property name="dataType"/>
    <iact:actionData xml:id="d531">
      <inkml:trace xmlns:inkml="http://www.w3.org/2003/InkML" xml:id="stk356" contextRef="#ctx0" brushRef="#br0">13864 4207 0,'0'0'1,"35"0"26,-35 34-18,0 1-2,0 0 9,0 0 0,34-35 22,1 0-15,-35-35-8,0 104 63,35-69-70,-35 35 0,0 0 5,35-35 5,34 0-12,1-104 3,-1 69 0,35-69-1,-69 104-4,0-35 13,-35 70 13,0-1-21,0 1-3,0 0 12,0 0-2,0-1-10,0 1 33,0-70 87,35 1-112,-1-1-8,-34 0 2,35 35 9,-35-35-9,35 1 4,34-1 5,-69 0-9,35 35 0,0-69 1</inkml:trace>
    </iact:actionData>
  </iact:action>
  <iact:action type="add" startTime="589135">
    <iact:property name="dataType"/>
    <iact:actionData xml:id="d532">
      <inkml:trace xmlns:inkml="http://www.w3.org/2003/InkML" xml:id="stk357" contextRef="#ctx0" brushRef="#br0">16887 6397 0,'35'0'45,"34"0"-31,105 0 4,-35-35-10,104 35-4,-208 0 4,104 0 2,-70 0-3,1 0 1</inkml:trace>
    </iact:actionData>
  </iact:action>
  <iact:action type="add" startTime="589481">
    <iact:property name="dataType"/>
    <iact:actionData xml:id="d533">
      <inkml:trace xmlns:inkml="http://www.w3.org/2003/InkML" xml:id="stk358" contextRef="#ctx0" brushRef="#br0">16887 6849 0,'0'0'2,"35"-35"26,-1 0-12,36 35-9,-1 0 1,36-35 0,-1 35 0,0 0-2,0-34 3,1 34 0,-36 0-3,1 0 3,-1 0-1,1 0-1,-1 0 1,-34 0 0,-35 34 30,35-34 73,69 0-107</inkml:trace>
    </iact:actionData>
  </iact:action>
  <iact:action type="add" startTime="591265">
    <iact:property name="dataType"/>
    <iact:actionData xml:id="d534">
      <inkml:trace xmlns:inkml="http://www.w3.org/2003/InkML" xml:id="stk359" contextRef="#ctx0" brushRef="#br0">20223 5562 0,'-35'0'7,"0"0"8,70 0 77,173 70-84,70-70 2,-34 35-3,138-35-1,-174 0 3,209 0-1,0 0 0,-69 0-2,-209 0 3,-35 0 0,-69 0-2</inkml:trace>
    </iact:actionData>
  </iact:action>
  <iact:action type="add" startTime="594330">
    <iact:property name="dataType"/>
    <iact:actionData xml:id="d535">
      <inkml:trace xmlns:inkml="http://www.w3.org/2003/InkML" xml:id="stk360" contextRef="#ctx0" brushRef="#br0">19701 6049 0,'0'0'1,"-69"0"5,-1 35 4,-103 0-3,103-1-1,1 1 3,69 35 51,0-1-52,0 1 0,0-1 0,0-34 0,0 69 0,0 1 0,69-36-2,-34 1 10,0-70-8,34 0-1,35 0 2,-34 0-1,69 0 0,-70-105-2,1 71 2,-1-36 0,-34 1 0,-35-1 0,0 0 0,0 1 0,0-35-2,0 34 2,-69-34-1,-1 0 2,1 34-2,-1 1 2,1 103 53,34 1-48,0 0-6,0 0 8,35-1-7,70 1-3</inkml:trace>
    </iact:actionData>
  </iact:action>
  <iact:action type="add" startTime="594901">
    <iact:property name="dataType"/>
    <iact:actionData xml:id="d536">
      <inkml:trace xmlns:inkml="http://www.w3.org/2003/InkML" xml:id="stk361" contextRef="#ctx0" brushRef="#br0">20501 5841 0,'-70'0'31,"-34"0"-23,69 0 0,-69 104 2,-105 35-5,1 0 3,69-70 1,-70 70-4,140 1 3,-70-36 0,0 35 1,104-70 0,0 1-3,1 34 2,-1-34-1,35-1 1,-35-34 0,0 35-1,35-36 9,0 1 76,0 0-85,0 0 24,-34-35 2</inkml:trace>
    </iact:actionData>
  </iact:action>
  <iact:action type="add" startTime="605081">
    <iact:property name="dataType"/>
    <iact:actionData xml:id="d537">
      <inkml:trace xmlns:inkml="http://www.w3.org/2003/InkML" xml:id="stk362" contextRef="#ctx0" brushRef="#br0">23871 4137 0,'-35'0'75,"1"0"-69,-36 0 2,1 0 0,-36-69 2,-34-1-2,35 35 0,0 1-4,34-36 6,36 70-3,-36-69 1,35 34 9,1 0-10,34 0 2,0 0-5,0-69 5,-35 35-1,35-1 0,0-34 1,0 34-3,0-34 2,0 69-1,0-34 1,35-1 1,-35 1-3,0 34 4,0-35-4,34 36 2,1-36-1,0 35 10,0 1-1,-1-1-1,1 35-9,0-35 2,0 0 0,34 35 1,35-34-3,35-1 11,-34 35-11,-1-35 3,0 35-2,0-35 0,35 35 4,-35 0-4,1 0 1,-1 0 0,0 0-3,-34 0 4,-1 0-3,35 35 3,1-35-1,-36 0 0,35 0-1,-69 0 16,-35 35 56,35-35-71,-35 35 13,0-1-5,35 36-8,-35-35-1,0 34 1,0 35-1,34 1 1,-34-1-1,0-34 2,0-1-2,0 35 3,35 1-5,-35-36 3,0-34 1,0 34-2,0-34 1,0 35 1,0-36-1,0 1 0,0 0-2,0 0 1,0 0 9,-35-1 22,35 1-22,0 0 14,-34 0-6,34-1 5,-35 1-19,0 0 5,0-35-7,1 35 0,-36-1 7,70 1-8,-35-35 0,1 35 3,-1-35-2,0 0-1,0 35 2,-34-1-4,-1 1 3,-34 0-1,35 0 2,-36-1 0,36-34-3,-35 0 4,69 0-4,0 0 1,1 0 1,-1 0 1,0 0-2,0 0 2,1 0-2,-1 0 0,0 0 9,0 0-2,1 0-5,-1 0-2,0 0 8,0 0-6,1-34 5,-1 34-5,0-35 7,0 0-2,1 0 10,-1 35-16,35-34 0,-35-1 5,35 0-3,0 0 4,-35 35 219</inkml:trace>
    </iact:actionData>
  </iact:action>
  <iact:action type="add" startTime="611188">
    <iact:property name="dataType"/>
    <iact:actionData xml:id="d538">
      <inkml:trace xmlns:inkml="http://www.w3.org/2003/InkML" xml:id="stk363" contextRef="#ctx0" brushRef="#br0">24948 2781 0,'0'-34'116,"-69"34"-95,34 34-11,0 1-5,-34 0 5,34 34-3,-69 1 2,69-35-5,0 34 4,35-34 0,-35 0 2,35 0 90,35-35-63,0 34-21,0 1 15,-35 0 17,0 0-4,0 34-28,0 1-7,0-36-2,-35 1 1,0 35 1,35-36 5,0 1 8,35-35 57,34 0-71,-34 0-1,0 0 1,0 0-2,-1 0 10,1 0-1,0 0 2,0 0 46,-1 0 75</inkml:trace>
    </iact:actionData>
  </iact:action>
  <iact:action type="add" startTime="618214">
    <iact:property name="dataType"/>
    <iact:actionData xml:id="d539">
      <inkml:trace xmlns:inkml="http://www.w3.org/2003/InkML" xml:id="stk364" contextRef="#ctx0" brushRef="#br0">17408 1565 0,'0'-35'8,"0"0"21,0-34-22,35-1 2,-35 1 0,0-70-2,0 69 1,35-34 0,-35-1-1,0 1 2,0 0-3,0 0 3,0-1-3,0 36 2,0-36 0,-35 36-2,35 34 3,-35-34 0,0 69-2,35-35 2,-34 35-2,34-35 1,-35 35 6,0-35 1,0 35-6,-34-34 0,-35 34-3,-1 0 3,-34 0-3,-34 0 1,34 0 2,-35 34 0,70 1-1,-1 69 0,1-69-4,0 69 6,69-69-2,-34 0 0,34 35 0,0-70-1,0 69 0,1 35 0,-36-34 1,36-1 1,-36 1-2,1 34 2,34-69-2,0 35 2,0-1-3,1-34 2,34 0-1,-35 34 2,35-34-3,0 0 3,-35-1 7,35 36-10,0-1 1,0-34 3,0 0-4,0 34 2,0 1 1,0-35-1,0 34-2,35 1 2,-35-35 0,35-1 0,-1 36 0,1-35 2,35 34-3,-36-34 5,1-35-3,0 35-1,0-1 1,34-34 6,-34 0-1,-1 0 2,1 0-1,0 0-1,34 0-4,-34 0 5,35 0-7,-1 0 1,-34 0-2,0 0 2,-1 0-5,1 0 13,0 0-8,0 0 19,-1 0-11,1 0-1,0 0-7,0 0 4,-1 0 28,36 0-27,-35 0-7,-1 0 1,36 0-1,-35 0 3,34 0-4,-34 0 3,-35-34-2,35 34-1,-1 0 4,1-70 21,35 35-17,-36 1-6,36-1 1,-35-35-1,-1 70-1,-34-34 1,35 34 0,-35-70-2,35 70 3,0 0-2,-35-35 0,34 35 2,-34-34-1,70-1-2,-35 0 3,-1 0-3,1 0 3,0 1-2,-35-1 1,35 35 2,-35-35-4,34 0 10,1 1 0,0 34-9,-35-35 0,0 0 3,35 0-5,-35 1 2,0-1 2,34-35-2,1 70 2,-35-34-1</inkml:trace>
    </iact:actionData>
  </iact:action>
  <iact:action type="add" startTime="620583">
    <iact:property name="dataType"/>
    <iact:actionData xml:id="d540">
      <inkml:trace xmlns:inkml="http://www.w3.org/2003/InkML" xml:id="stk365" contextRef="#ctx0" brushRef="#br0">21057 7926 0,'0'0'0,"-35"-34"24,-35 34-17,36-35 1,-1 35 7,0 0-7,-34 0-1,34 0 10,-69 0-9,104 35-2,-35-1 2,-35 1 0,70 0 0,-34 0 1,34-1-2,0 1-1,0 0 2,0 0 0,0-1 0,0 36-1,34-1 3,1-34-3,-35 0 0,70 34 1,-36-34-2,-34 35 3,35-70-1,-35 35 1,0-1-3,0 1 3,0 0-2,0 0 0,0-1 0,-35 1 2,-34 0-2,-1-35 3,36 0-4,-36 0 1,1 0 1,34-35 1,-69-104-2,104 70 1,0-1 0,-35 35-1,35-34 1,0 34 7</inkml:trace>
    </iact:actionData>
  </iact:action>
  <iact:action type="add" startTime="621256">
    <iact:property name="dataType"/>
    <iact:actionData xml:id="d541">
      <inkml:trace xmlns:inkml="http://www.w3.org/2003/InkML" xml:id="stk366" contextRef="#ctx0" brushRef="#br0">21369 7683 0,'0'35'45,"0"69"-37,-35-34 1,35-36-2,-34 36 3,-36 69-7,36-104 15,34-1-11,0 1 9,0 0-7,-35-35-3,0 0 0,35 35 3,-35-1-1</inkml:trace>
    </iact:actionData>
  </iact:action>
  <iact:action type="add" startTime="621787">
    <iact:property name="dataType"/>
    <iact:actionData xml:id="d542">
      <inkml:trace xmlns:inkml="http://www.w3.org/2003/InkML" xml:id="stk367" contextRef="#ctx0" brushRef="#br0">18173 7613 0,'0'0'2,"0"35"37,0 0-11,34 0-12,1-1-6,35-34-5,-1 0 3,35 0 0,-69 0-1,34 0 1,1 0 0,34 0 1</inkml:trace>
    </iact:actionData>
  </iact:action>
  <iact:action type="add" startTime="622065">
    <iact:property name="dataType"/>
    <iact:actionData xml:id="d543">
      <inkml:trace xmlns:inkml="http://www.w3.org/2003/InkML" xml:id="stk368" contextRef="#ctx0" brushRef="#br0">18312 8204 0,'0'0'2,"0"35"28,34-35-15,1 0-7,0 0 7,0 0-6,34 0-2,-34 0-1,69 0 3</inkml:trace>
    </iact:actionData>
  </iact:action>
  <iact:action type="add" startTime="622305">
    <iact:property name="dataType"/>
    <iact:actionData xml:id="d544">
      <inkml:trace xmlns:inkml="http://www.w3.org/2003/InkML" xml:id="stk369" contextRef="#ctx0" brushRef="#br0">18242 7892 0,'0'34'41,"0"71"-35,0-36 0,0 35 3,0-34-1,-35 69 1,1 0-4,-1-35 3,0 1 1,35-36-3,0 1 4,0-36-2,0 1-5,0 0 7,104-35 7</inkml:trace>
    </iact:actionData>
  </iact:action>
  <iact:action type="add" startTime="622529">
    <iact:property name="dataType"/>
    <iact:actionData xml:id="d545">
      <inkml:trace xmlns:inkml="http://www.w3.org/2003/InkML" xml:id="stk370" contextRef="#ctx0" brushRef="#br0">18694 8761 0,'0'34'46,"0"1"-38,0 0 6,0 0 2,0-1 0,34-34 0,-34-34-7,0-1-5,0 0 6,0-34-3,0 34 1,0 0 8,-34 0-6</inkml:trace>
    </iact:actionData>
  </iact:action>
  <iact:action type="add" startTime="622853">
    <iact:property name="dataType"/>
    <iact:actionData xml:id="d546">
      <inkml:trace xmlns:inkml="http://www.w3.org/2003/InkML" xml:id="stk371" contextRef="#ctx0" brushRef="#br0">19354 8065 0,'0'70'32,"0"34"-25,0 0 0,-70 1 1,36 34 1,-1-70-2,35 1-2,0-35 4,0 34-2,0-104 40,35-34-39,-1-35 0,71-36 2,34-68-4,-35 69 3,-69 104-1,-35 0-3,0 105 48,0 34-44,0 35-1,0-104 0,0 0 0,0 34 0,0 1-1,0-35 9,0-70 31,34 0-34,1-69-4,0 69-2,0-35 3,-35 36-3,34 34 23,-34 34-22,0 36 0,35 34 0,-35-69 6,0 35-4,35-70 20,0-35-21,-1 0-4,36-35 5,-1-34-4</inkml:trace>
    </iact:actionData>
  </iact:action>
  <iact:action type="add" startTime="623479">
    <iact:property name="dataType"/>
    <iact:actionData xml:id="d547">
      <inkml:trace xmlns:inkml="http://www.w3.org/2003/InkML" xml:id="stk372" contextRef="#ctx0" brushRef="#br0">20535 7718 0,'-34'0'7,"-1"0"17,0 34-8,35 1-9,-69 35 0,69 34 1,-70-34 0,70-36 0,-35 71-1,1 68 1,-1-138 1,35 35-4,0-1 3,0 1 0,0-35 0,104 34 2,0-34-5,105 0 6,-70-1-6,-35-34 3,70 0-1</inkml:trace>
    </iact:actionData>
  </iact:action>
  <iact:action type="add" startTime="623817">
    <iact:property name="dataType"/>
    <iact:actionData xml:id="d548">
      <inkml:trace xmlns:inkml="http://www.w3.org/2003/InkML" xml:id="stk373" contextRef="#ctx0" brushRef="#br0">22342 7822 0,'0'70'32,"0"34"-24,0-35 1,-35 36-4,1-36 4,-1 70-1,-35 35 1,1-70-4,-1-34 5,-34 34-2,-35-34 4,0-36-3,-35 1 0,-242 0-1,68-35-1,105 0 1,-209 0-2,-34-70 2,208 1 1,34-1-2</inkml:trace>
    </iact:actionData>
  </iact:action>
  <iact:action type="add" startTime="624268">
    <iact:property name="dataType"/>
    <iact:actionData xml:id="d549">
      <inkml:trace xmlns:inkml="http://www.w3.org/2003/InkML" xml:id="stk374" contextRef="#ctx0" brushRef="#br0">17790 8204 0,'-34'0'83,"-36"0"-76,1 0 1,-105 35 0,-69 35-1,104-36 1,34 1 1,36-35-2,-1 0 1,1 35-2,34 0 64</inkml:trace>
    </iact:actionData>
  </iact:action>
  <iact:action type="add" startTime="624683">
    <iact:property name="dataType"/>
    <iact:actionData xml:id="d550">
      <inkml:trace xmlns:inkml="http://www.w3.org/2003/InkML" xml:id="stk375" contextRef="#ctx0" brushRef="#br0">17061 8031 0,'0'0'0,"-105"0"9,1 69-3,0-69 0,34 70 5,1-36-5,-1 1 3,36 0 0,-1 0-2,35-1 6,0 1 4,0 0 12,0 0-22,0-1 18,35 1-17,-1 0 1,105 0-3,-34 0 2,34-1 0,-105 1-2,36-35 4,-35 0-4,-35 35 9,34-35 47,1 0-23,0 0-29,0 0 3,-1 0-4</inkml:trace>
    </iact:actionData>
  </iact:action>
  <iact:action type="add" startTime="625639">
    <iact:property name="dataType"/>
    <iact:actionData xml:id="d551">
      <inkml:trace xmlns:inkml="http://www.w3.org/2003/InkML" xml:id="stk376" contextRef="#ctx0" brushRef="#br0">23280 2399 0,'-34'70'26,"-1"-36"-20,35 1 3,-35 0-4,0 34 4,-34-34-3,34 35 5,-69-1-6,69 1 6,0-70-5,-34 34 1,34 1 0,0-35 1,-34 0 0,34 0 1,-69 0-1,34 0 0,36 0-2,-71 0 3,36 0-3,34 0 2,0-35 0,1-34 1,-1 69-1,35-35 4,0 0-2,-35 35-4,35-34 2,-35-1 1,1 0-1,34-34-1,-35 34-1,0-35 4,35 1-4,-35 34 4,1-69-2,34 34-1,-35 1-2,35-36 3,0 71 9,0-36-8,0 35-2,35 1 1,-1-36 1,1 1-2,-35 34 0,35-35 0,0-69 1,34 70 0,-34-36 1,0 1-2,-35 35-1,34-36 2,1 36 1,-35 34-1,0 0-1,35 0 0,0-34 9,-1 69-8,-34-35 0,35 0-1,0 1 3,34-71-2,1 71 4,-1-36-3,-34 1-3,35-1 2,-1 70 1,1-70-2,-36 70 2,-34-34-2,35 34 1,0 0 32,0 0-36,-1 34 5,36 36 0,-1-35-1,1 0 0,-1-1 0,36 1-2,-36 0 5,1 0-8,-70-1 7,34-34-1,1 0-3,0 0 19,-35 35-12,35-35-6,-1 35 1,1 0 0,0-1 9,0-34-11,-1 0 2,-34 35 0,0 0 16,35 34-9,-35-34-8,0 35 1,0-1 0,0-34 0,0 0 0,0 34 1,0 1-5,0-35 6,0 34-2,-35 1-1,1 34 1,-1-69 1,0 34-2,0 1 0,-34-1 1,69-34 0,-70 35-2,70-36 2,-69 36 0,69-35 0,-70-1-1,70 36 2,-104-1-2,104-34 1,-104 35 1,69-36-1,-34 36-1,-1 0 0,35-36 0,-34 1 2,69 0-2,-35-35 1,-34 35 55,-1-1-55,1-34 0,34 35-2,-104 35 1,104-70 1,0 69 1,1-69-1</inkml:trace>
    </iact:actionData>
  </iact:action>
  <iact:action type="add" startTime="627955">
    <iact:property name="dataType"/>
    <iact:actionData xml:id="d552">
      <inkml:trace xmlns:inkml="http://www.w3.org/2003/InkML" xml:id="stk377" contextRef="#ctx0" brushRef="#br0">14837 7370 0,'0'0'1,"0"-35"14,35 35 7,-1-34-7,36 34-6,-35 0 0,-1 0 6,1 0-1,-35 34 127,0 1-133,-35 35 0,1-70-2,34 34 2,-35 1 0,0 0 0,35 34 0,0-34 0,0 0 1,0 0-4,35 34 2,0-34 1,69 0 1,0 34-2,-34-69 2,-1 35-1,-34-35-3,-35 35 2,35-35 10,-35 35 12,0-1-20,0 1 0,0 35-2,-35-36 0,35 1 3,-35 0-4,0-35 3,-34 35-2,-1-1 0,-34-34 2,0 0-1,69 0-1,0 0 1,35-34-2,0-1 3,0 0-2,105-34 2,103-36-1,-69 36-2,0 34 3</inkml:trace>
    </iact:actionData>
  </iact:action>
  <iact:action type="add" startTime="628628">
    <iact:property name="dataType"/>
    <iact:actionData xml:id="d553">
      <inkml:trace xmlns:inkml="http://www.w3.org/2003/InkML" xml:id="stk378" contextRef="#ctx0" brushRef="#br0">16122 7196 0,'-34'0'7,"-1"35"31,35 0-29,-35 34-3,0 1 3,35-1 5,-34-69-5,-1 0-2,35 35 3,-35-35-4,0 0 10,1 35-11,-36-35 3</inkml:trace>
    </iact:actionData>
  </iact:action>
  <iact:action type="add" startTime="628934">
    <iact:property name="dataType"/>
    <iact:actionData xml:id="d554">
      <inkml:trace xmlns:inkml="http://www.w3.org/2003/InkML" xml:id="stk379" contextRef="#ctx0" brushRef="#br0">14976 6988 0,'0'0'2,"-104"34"6,69 71-1,-35-36 2,1 36-1,-1 34 0,36 0 0,-1-35-2,35-35 2,-35 36 0,35-1-1,0-34 0,0-1 1,0-34-1,0 0 1,35 34 0,0-34 0,34 0 0,1-1 1,103 1-2,1-35 1,35 0-2</inkml:trace>
    </iact:actionData>
  </iact:action>
  <iact:action type="add" startTime="629287">
    <iact:property name="dataType"/>
    <iact:actionData xml:id="d555">
      <inkml:trace xmlns:inkml="http://www.w3.org/2003/InkML" xml:id="stk380" contextRef="#ctx0" brushRef="#br0">16366 7613 0,'0'35'11,"0"0"-1,0 0-5,0 69 4,-35 0 0,-69 105-3,34-70 2,1-35 2,69-69-5,-70 34 4,1 1-3,-1-35 3,-34 34 0,-70-34-3,35-35 3,-69 0-2,-35 0 0,34-35 0,-34-69 3,69 0-4,0 34 2</inkml:trace>
    </iact:actionData>
  </iact:action>
  <iact:action type="add" startTime="629747">
    <iact:property name="dataType"/>
    <iact:actionData xml:id="d556">
      <inkml:trace xmlns:inkml="http://www.w3.org/2003/InkML" xml:id="stk381" contextRef="#ctx0" brushRef="#br0">13030 7266 0,'0'0'1,"35"0"84,69 0-80,35 0 5,0 0-3,139-35 0,-70 35 0,-103 0 2,-71-35-2</inkml:trace>
    </iact:actionData>
  </iact:action>
  <iact:action type="add" startTime="629978">
    <iact:property name="dataType"/>
    <iact:actionData xml:id="d557">
      <inkml:trace xmlns:inkml="http://www.w3.org/2003/InkML" xml:id="stk382" contextRef="#ctx0" brushRef="#br0">12822 7752 0,'0'0'1,"0"35"5,0 0 26,34-35-24,1 0-3,0 0 4,34 0-1,1 0-1,-1 0 2,1-35 7,-36 35-10</inkml:trace>
    </iact:actionData>
  </iact:action>
  <iact:action type="add" startTime="630227">
    <iact:property name="dataType"/>
    <iact:actionData xml:id="d558">
      <inkml:trace xmlns:inkml="http://www.w3.org/2003/InkML" xml:id="stk383" contextRef="#ctx0" brushRef="#br0">12856 7474 0,'0'0'4,"-34"70"1,34-1 1,0 1 1,0 34 0,0 1 0,0-36 1,0 1 1,-35 34-2,0 0 2,35-34-2,0-1-1,-69 1 1,34-36 2,35 36-1,0 0 1,0-36 6,0 1-8,69-35 9,36 0-10</inkml:trace>
    </iact:actionData>
  </iact:action>
  <iact:action type="add" startTime="630448">
    <iact:property name="dataType"/>
    <iact:actionData xml:id="d559">
      <inkml:trace xmlns:inkml="http://www.w3.org/2003/InkML" xml:id="stk384" contextRef="#ctx0" brushRef="#br0">13273 8239 0,'0'0'1,"-35"0"29,35 35-13,0 0-9,0-1 7,0 1 1,35-35 14,0 0-22,0-69-1,-35 34 1,0 0-1,0 0 10,0 1-1,0-1-10,-35 70 41,0-1-38,35 1-5,0 0 13,0 0-1,35-35 0,34 0-11,-34-35 4,0 0-2</inkml:trace>
    </iact:actionData>
  </iact:action>
  <iact:action type="add" startTime="630812">
    <iact:property name="dataType"/>
    <iact:actionData xml:id="d560">
      <inkml:trace xmlns:inkml="http://www.w3.org/2003/InkML" xml:id="stk385" contextRef="#ctx0" brushRef="#br0">13586 8031 0,'0'0'6,"0"34"41,0 36-39,0-35 1,0-1-2,0 1 10,0 0-11,0 0 9,35-70 0,34-35 2,35-69-8,-34 0-4,34-35 5,-104 105-4,0-35 3,35 34-2,-35 105 47,0 69-46,0-34-1,0 69 2,-35 0-4,0 69 4,-34-69-1,34 0 0,35-69 1,0-35 6,0-105 22,0 35-21,35 35-10,0 0 58,-1 0-48,1 0-8,0 0-1,0 0 1,-1 0-2,1-104 2,0 69 1,-35-34-2,0-1 0,0 1 3,0 34-5,0 70 52,0 0-52,0 69 3,0-69 0,0 34 8,0-34 0,0 0-9,0-1 7,0-68 21,35 34-32,-35-35 13,0 104 17,0-34-27,34 0 3,-34 0-2,35-105 48,0 1-47,0 34-1,34-139 2,1 105-2,-36 34-1</inkml:trace>
    </iact:actionData>
  </iact:action>
  <iact:action type="add" startTime="632595">
    <iact:property name="dataType"/>
    <iact:actionData xml:id="d561">
      <inkml:trace xmlns:inkml="http://www.w3.org/2003/InkML" xml:id="stk386" contextRef="#ctx0" brushRef="#br0">18103 9178 0,'35'0'119,"34"0"-106,-34 0-7,35 0 3,34 0-1,0 0 0,35 0 0,-104 0 0,138 0 0,-34 0-3,-34 0 3,68 0-1,-34 0 3,105 0-3,-36 0 1,1 0 0,-36 0 0,-34 0-2,-69 0 3,34 0-2,-69 0 2,0 0-2,-1 0 1,71 0-2,-71 0 3,1 35-2,0-35 1,34 0 0,36 0 1,-36 0-3,35 0 4,35 0-6,-69 0 6,-36 0-3,140 0 1,-35 0-1,-69 0 2,103 0 0,-68 0-4,-36 0 3,-34 0 0,0 0 0,-1 0 39,1 0-25,0 0-13,0 0 14</inkml:trace>
    </iact:actionData>
  </iact:action>
  <iact:action type="add" startTime="633953">
    <iact:property name="dataType"/>
    <iact:actionData xml:id="d562">
      <inkml:trace xmlns:inkml="http://www.w3.org/2003/InkML" xml:id="stk387" contextRef="#ctx0" brushRef="#br0">12995 8795 0,'-35'0'42,"70"0"56,69 0-90,1 0 0,34 0-2,173 35 3,-34 0-2,-34-35 2,-105 35-2,278-35 0,-313 0 3,278 0-4,-173 34 1,-70 1 0,-35-35 1,-35 0 1,-34 0-1,0 0 1,-1 0 12,1 0 66,0 0-56,-35 35-10,35-35-7</inkml:trace>
    </iact:actionData>
  </iact:action>
  <iact:action type="add" startTime="636364">
    <iact:property name="dataType"/>
    <iact:actionData xml:id="d563">
      <inkml:trace xmlns:inkml="http://www.w3.org/2003/InkML" xml:id="stk388" contextRef="#ctx0" brushRef="#br0">22829 8378 0,'0'-35'13,"69"35"89,-34-34-95,34 34 1,36-35-2,-36 35 4,-34 0-3,0 0 1</inkml:trace>
    </iact:actionData>
  </iact:action>
  <iact:action type="add" startTime="636810">
    <iact:property name="dataType"/>
    <iact:actionData xml:id="d564">
      <inkml:trace xmlns:inkml="http://www.w3.org/2003/InkML" xml:id="stk389" contextRef="#ctx0" brushRef="#br0">22655 8900 0,'35'0'78,"34"0"-68,35 0-6,1 0 5,-1 0-1,-35 0-3,1 0 5</inkml:trace>
    </iact:actionData>
  </iact:action>
  <iact:action type="add" startTime="639451">
    <iact:property name="dataType"/>
    <iact:actionData xml:id="d565">
      <inkml:trace xmlns:inkml="http://www.w3.org/2003/InkML" xml:id="stk390" contextRef="#ctx0" brushRef="#br0">17234 13002 0,'0'34'54,"-34"1"-44,-1 0-6,0 0 5,35 34-2,-69-34 2,34 69-1,-35-69 0,70 0-1,-34 0 0,-36-35-1,35 0 3,1 0-1,-36 0 1,35 0-1,1 0-1,-36-35 1,1 35-2,34-104 4,-35 69-4,36 0 1,-1-69 3,0-1-4,35 71 2,0-36-2,0 1 2,0-1 0,0 1 2,0 34-2,35 0-1,0-69 0,-1 69 1,36-35-1,-35 70 0,34-34 2,35-1-1,-34 0 0,69 0-1,69 1 0,-103 34 1,34 0 1,0 0-1,-70 0 6,-34 0-6,0 69 24,-35 1-25,0-36 1,0 36-1,0 0 1,0 34-1,0-35 2,0 1-3,0-1 4,0-34-3,0 69 2,-35-69-4,0 0 4,-34 0-1,34-1 1,-35-34-3,1 35 2,-35-35 0,69 35-1,0-35-1,0 0 11,70-35 14,139 0-25</inkml:trace>
    </iact:actionData>
  </iact:action>
  <iact:action type="add" startTime="640647">
    <iact:property name="dataType"/>
    <iact:actionData xml:id="d566">
      <inkml:trace xmlns:inkml="http://www.w3.org/2003/InkML" xml:id="stk391" contextRef="#ctx0" brushRef="#br0">24357 7613 0,'-69'0'45,"34"0"-36,-34 35-2,-1 35 3,1-36-4,-1 1 2,36 0-1,-105 35 2,104-36-3,-35 36 3,36-35 0,-1-1-2,0 1 0,35 0 0,0 0 19,0-1-6,0 1-13,0 0 10,0 0-1,35-1-8,-35 1-1,0 0 0,0 34 8,0-34-7,0 35 1,0-35-1,0 34-1,-70 35 0,-34-34 1,35 34-1,-1-69 2,1 0-1,-36-35 1,71 0-2,34 34 69,0 1-68,0 35 0,0-35 0,34 69 1,36-35-5,-70-34 7,0 35-6,69-1 6,-69-34-6,0 0 4,0-1 6,0 1-7,0 0 0,35 0 8,0-35 4,0 0-3,69-35-9,-69 0-1</inkml:trace>
    </iact:actionData>
  </iact:action>
  <iact:action type="add" startTime="641449">
    <iact:property name="dataType"/>
    <iact:actionData xml:id="d567">
      <inkml:trace xmlns:inkml="http://www.w3.org/2003/InkML" xml:id="stk392" contextRef="#ctx0" brushRef="#br0">24531 8204 0,'-35'0'9,"-34"0"-3,34 0 2,-34 0 0,-1 35 0,1 35 2,-1-70-5,36 69 4,-36-69-3,70 35 34,0 0-24,0-1-1,35 1-7,34 0 1,-69 0-4,70 0 2,-36-1 3,36 1-2,-35 0 0,-1 0-2,-34-1 3,35 1-2,-35 35 2,0-36-3,0 1 1,-35 35 2,-34-1 0,-1-34-3,36 0 1,-36 0 0,-34-35 1,0 0 1,34 0-2,36 0 2,-1-35-1,35-35-2,0 1 2,0-1 0,69-34 0</inkml:trace>
    </iact:actionData>
  </iact:action>
  <iact:action type="add" startTime="641967">
    <iact:property name="dataType"/>
    <iact:actionData xml:id="d568">
      <inkml:trace xmlns:inkml="http://www.w3.org/2003/InkML" xml:id="stk393" contextRef="#ctx0" brushRef="#br0">24184 7996 0,'-35'69'55,"35"1"-48,0-1 1,0 1 1,0 34-3,0 0 1,0 1 0,0-1 2,0 70-1,0-70 0,0 35-1,0-34 2,0-1-2,0-35 0,0-34 1,0 35 0,0-36 1,0 1 3,0 0-3,0 0 22,-35-35-22,35-35-2,0-35 0,0 1 0,35-105 2,-35 105-1</inkml:trace>
    </iact:actionData>
  </iact:action>
  <iact:action type="add" startTime="642461">
    <iact:property name="dataType"/>
    <iact:actionData xml:id="d569">
      <inkml:trace xmlns:inkml="http://www.w3.org/2003/InkML" xml:id="stk394" contextRef="#ctx0" brushRef="#br0">24844 7544 0,'35'35'78,"-35"69"-73,0 0 3,34 1 2,-34-1-3,35-35 2,-35 36-1,35-36-2,0-69 3,-35 35-3,0 0 3,34-35-2,36 0 1,-35 0 0,-1-35 6,1 0 1,-70 70 40,35 34-46,-34 1-2,-36 34 1,70-34-1,0 34 2,0-69-3,-35 69 3,35 35-1,0-69-1,0 34 0,0-34 2,0-36-2,0 36 0,0-35 1,0-1 9,0 1-10,-34 0 23,34 0-22,-70-1 0,35 1 1,1 0-1,-105 34-1,69-34-2,-34 69 3,-70 36 2,0-36-4</inkml:trace>
    </iact:actionData>
  </iact:action>
  <iact:action type="add" startTime="643132">
    <iact:property name="dataType"/>
    <iact:actionData xml:id="d570">
      <inkml:trace xmlns:inkml="http://www.w3.org/2003/InkML" xml:id="stk395" contextRef="#ctx0" brushRef="#br0">23350 10255 0,'69'0'78,"1"0"-72,34 0 4,35 0-3,0 0 0,0-34 3,-69 34-2,-1 0-2,0 0 3,-34 0 20,-35-35 81</inkml:trace>
    </iact:actionData>
  </iact:action>
  <iact:action type="add" startTime="643951">
    <iact:property name="dataType"/>
    <iact:actionData xml:id="d571">
      <inkml:trace xmlns:inkml="http://www.w3.org/2003/InkML" xml:id="stk396" contextRef="#ctx0" brushRef="#br0">23732 10499 0</inkml:trace>
    </iact:actionData>
  </iact:action>
  <iact:action type="add" startTime="645287">
    <iact:property name="dataType"/>
    <iact:actionData xml:id="d572">
      <inkml:trace xmlns:inkml="http://www.w3.org/2003/InkML" xml:id="stk397" contextRef="#ctx0" brushRef="#br0">23732 10499 0,'0'35'11,"-35"-35"17,1 0-2,-1 0-20,-104 69-1,-70 1 4,1-1-2,-70 35 2,-35-34-1,0-35-2,35 34 3,-104 1-2,104-36 1,-208 71 0,104-36-1,69-34 0,0 69 3,139-69-2,-69 35-4,-104 69 5,277-105-1,-104 71 0,1-1 0,-36 0 1,140-104-3,-70 105 2,35-71-1,34 36 0,-34-35 1,-35 34 2,69-34-4,-34 0 2,69-35 3,-34 34-5,34-34 1,0 35-1,1-35 3,34 35 7,-35-35 52,104 0-20,1 0-40,34 0-1,-34 0 2,-1 0-4</inkml:trace>
    </iact:actionData>
  </iact:action>
  <iact:action type="add" startTime="645967">
    <iact:property name="dataType"/>
    <iact:actionData xml:id="d573">
      <inkml:trace xmlns:inkml="http://www.w3.org/2003/InkML" xml:id="stk398" contextRef="#ctx0" brushRef="#br0">17756 11994 0,'-35'34'30,"0"1"-13,35 0-9,0 0-4,-35-35 5,1 34-2,34 36 1,-35-1 10,35-34-12,0 0 17,0 0-15,-35-35 2,35 34 10,35-34 28,139 35-40,-1-35-1,-103 0-1,138 0 2,-103 0 0,-36 35 0,-34-35 1,-35 35 74,-35 0-74</inkml:trace>
    </iact:actionData>
  </iact:action>
  <iact:action type="add" startTime="651155">
    <iact:property name="dataType"/>
    <iact:actionData xml:id="d574">
      <inkml:trace xmlns:inkml="http://www.w3.org/2003/InkML" xml:id="stk399" contextRef="#ctx0" brushRef="#br0">13586 9108 0,'35'-35'32,"69"1"-26,35-1 6,139 0-7,35 0 3,-35 35-1,34 0 2,244 0-4,-35 0 3,-173 0-1,521 105 3,312-1-3,-278 70 2,279-70-3,-730-34 2,416 34-1,209 70 2,-799-140-1,209 36-1,-105 34 2,-243-104-2,-70 35 0,-34-35 0,-35 35 96,0 34-75,-104 1-19,-70 34-1</inkml:trace>
    </iact:actionData>
  </iact:action>
  <iact:action type="add" startTime="653156">
    <iact:property name="dataType"/>
    <iact:actionData xml:id="d575">
      <inkml:trace xmlns:inkml="http://www.w3.org/2003/InkML" xml:id="stk400" contextRef="#ctx0" brushRef="#br0">15844 10638 0,'0'0'3,"-69"104"2,34 0 1,0 35 1,-69 35 2,70-35-1,-1-34 0,-69 173-2,69-105 4,-35 71-2,-34-36-3,35 175 2,34-105 3,0 104-4,0-69 4,35-70-3,0-103 0,0 207 2,35-173-2,0-70 0,69 105 1,-69-105 0,104 70 0,-35-35 0,0-35-1,35 1 0,-35-1 2,35 0-2,0-34 2,35 34-2,0 0 2,-35-69-3,-35 0 0,-34-35 3,103 0-1,-34 0-1,-34 0 2,34-35-2,0-35 0,-70 1 0,70-70 2,0-70-2,-35 1 2,-104 138-2,105-104 3,-71 1-4,1-105 2,0 208-1,-35-69 1,0-70 0,0 105 0,0-35 0,0 69-2,0-34 2,0-35 0,-35 70-1,0-70 3,35 0-3,-34-1 2,-1 36-1,0 0-3,0 69 4,35-34-1,-69-36 0,34 1-1,35 69 0,-35-34 2,1-1-3,-1-69 3,-35 104-1,36-69 0,-105-35 0,69 70 0,1-1-1,-1 0-2,35 70 4,35-69-1,-69 69 0,69-70-1,-70 70 4,36-34-5,-1-36 1,-35 35 9,1-34-8,-1-1 0,1 36 1,-35-1-4,-35-69 3,104 69 0,-35 35-2,70-35 3,-34 35 7,-36 0 29,35 0-28,1 0-8,-1 0-4,0 0 10,0 0 19,35 35 87</inkml:trace>
    </iact:actionData>
  </iact:action>
  <iact:action type="add" startTime="657798">
    <iact:property name="dataType"/>
    <iact:actionData xml:id="d576">
      <inkml:trace xmlns:inkml="http://www.w3.org/2003/InkML" xml:id="stk401" contextRef="#ctx0" brushRef="#br0">20257 2747 0,'0'0'4,"0"-35"0,0 0 8,-34 35 11,34 104 14,0-34-29,0 69 1,-35 0-1,-35 70 0,36-70 1,-1-70-2,0 70-1,35-104 2,-35 35-1,1-70 2,34 34-2,0 1 15,0-70-5,0-69-8</inkml:trace>
    </iact:actionData>
  </iact:action>
  <iact:action type="add" startTime="658142">
    <iact:property name="dataType"/>
    <iact:actionData xml:id="d577">
      <inkml:trace xmlns:inkml="http://www.w3.org/2003/InkML" xml:id="stk402" contextRef="#ctx0" brushRef="#br0">19875 2329 0,'0'35'31,"0"35"-24,-35 34 1,-34 0 1,34 1-3,0-36 3,1 1-1,-1-1-1,0 1 1,35-35 0,0-1 14</inkml:trace>
    </iact:actionData>
  </iact:action>
  <iact:action type="add" startTime="658389">
    <iact:property name="dataType"/>
    <iact:actionData xml:id="d578">
      <inkml:trace xmlns:inkml="http://www.w3.org/2003/InkML" xml:id="stk403" contextRef="#ctx0" brushRef="#br0">20084 2469 0,'34'0'25,"-34"34"-18,0 36-1,35-70 3,-35 35-1,35 34-1,-35-34 0,0 0 2,35 34-1,-1-34-1,-34 0-1,0-1 3,70 1-2,-1-35 2</inkml:trace>
    </iact:actionData>
  </iact:action>
  <iact:action type="add" startTime="658651">
    <iact:property name="dataType"/>
    <iact:actionData xml:id="d579">
      <inkml:trace xmlns:inkml="http://www.w3.org/2003/InkML" xml:id="stk404" contextRef="#ctx0" brushRef="#br0">21334 2399 0,'0'35'55,"0"34"-47,0 1-2,0 34 2,0 35 0,0-35 1,0 105-2,0-139 0,0 69 2,0 69-3,0-104 3,35-34-1,-35 0 0,0-36 15</inkml:trace>
    </iact:actionData>
  </iact:action>
  <iact:action type="add" startTime="658991">
    <iact:property name="dataType"/>
    <iact:actionData xml:id="d580">
      <inkml:trace xmlns:inkml="http://www.w3.org/2003/InkML" xml:id="stk405" contextRef="#ctx0" brushRef="#br0">21300 2225 0,'-35'0'46,"-34"70"-38,34 104-1,0-105 4,0-34-4,35 34 1,-34-34 0,34 0-3,-35-35 2</inkml:trace>
    </iact:actionData>
  </iact:action>
  <iact:action type="add" startTime="659239">
    <iact:property name="dataType"/>
    <iact:actionData xml:id="d581">
      <inkml:trace xmlns:inkml="http://www.w3.org/2003/InkML" xml:id="stk406" contextRef="#ctx0" brushRef="#br0">21161 2225 0,'35'0'30,"-1"0"4,-34 35-31,35 34 7,0-34-2,-1 35 2,1-35-4,0-1 0,0 36 4,-1-70-3,-34 35-1,35-1 2,-35 1 1</inkml:trace>
    </iact:actionData>
  </iact:action>
  <iact:action type="add" startTime="664221">
    <iact:property name="dataType"/>
    <iact:actionData xml:id="d582">
      <inkml:trace xmlns:inkml="http://www.w3.org/2003/InkML" xml:id="stk407" contextRef="#ctx0" brushRef="#br0">1425 13697 0,'0'0'2,"-35"0"2,0 0 1,-34 35 4,-1-35-1,35 34 1,-34-34-3,34 0 16,70 0 64,34 0-78,70 0 0,35 35 0,104 0-2,0 0 3,-35 34 0,0-34 0,140 35-2,-210-36 1,36 1-2,-140-35 0,1 35 4,-1-35-4,-34 0 3,-35 35-1,35-35-1,0 0-1,-1 0 11,1 0-9,0 0-1,69 0 3,0 0-3,-34 0-1,-35 0 2,-1 0 8,1 0-8,0 0 9,34 0-5,-34 0-2,35 0 5,34 0-7,-70 0 1,36 0-2,-35 0-1,-1 0 1,1 0 26,-35-35-10,35 35 102,0 0-108,-1 0-6,36 0 125,34 0-133</inkml:trace>
    </iact:actionData>
  </iact:action>
  <iact:action type="add" startTime="665615">
    <iact:property name="dataType"/>
    <iact:actionData xml:id="d583">
      <inkml:trace xmlns:inkml="http://www.w3.org/2003/InkML" xml:id="stk408" contextRef="#ctx0" brushRef="#br0">19458 15783 0,'0'-35'25,"-35"35"20,35 69-38,0 1 2,-34-1 0,34 36-1,0-1-2,0-34 1,0-1 2,0 1-3,34 34 4,36-69-4,-70 34 2,69-69-2,-34 0 12,35 0-10,-36-35-1,36-34 0,69-105 2,0 0-3,0 0 3,-104 70-2,-1 0 2,1 69-2,-35-34 2,0-36-2,0 71-1,-35-1 2,1 0 1,-36 0-2,35 35 2,1 0-2,-1 0 1,0 0-3,0 0 5,1 0-3,-1 0 1,0 0 8,35 35-9,0 0 1,0 34-1</inkml:trace>
    </iact:actionData>
  </iact:action>
  <iact:action type="add" startTime="666133">
    <iact:property name="dataType"/>
    <iact:actionData xml:id="d584">
      <inkml:trace xmlns:inkml="http://www.w3.org/2003/InkML" xml:id="stk409" contextRef="#ctx0" brushRef="#br0">20605 15922 0,'35'0'49,"-1"0"-35,1 0-6,69 0 0,1 0-4,34 0 6,0 0-3,-70 0 0,35-35 2,-34 0-2</inkml:trace>
    </iact:actionData>
  </iact:action>
  <iact:action type="add" startTime="666428">
    <iact:property name="dataType"/>
    <iact:actionData xml:id="d585">
      <inkml:trace xmlns:inkml="http://www.w3.org/2003/InkML" xml:id="stk410" contextRef="#ctx0" brushRef="#br0">21508 15574 0,'35'0'68,"34"35"-62,1 0 2,-35-1 0,34 1 1,-34 0-2,0-35 3,-35 69-6,34-34 13,-34 35 0,-34-1-11,-71-34 4,36 35-4,34-1 2,-69-34 0,34 34-1,36-34 2,68-70 76,71-34-80,103-35 6,-34 34-6</inkml:trace>
    </iact:actionData>
  </iact:action>
  <iact:action type="add" startTime="666834">
    <iact:property name="dataType"/>
    <iact:actionData xml:id="d586">
      <inkml:trace xmlns:inkml="http://www.w3.org/2003/InkML" xml:id="stk411" contextRef="#ctx0" brushRef="#br0">22585 15574 0,'0'0'2,"-34"35"6,34 0 78,34-35-73,36 0-4,-1 0-1,36-35 1,-1 35-2,35-35 1,0 35-3,-70-35 4,36 1-2,-36 34 1,-34 0 7</inkml:trace>
    </iact:actionData>
  </iact:action>
  <iact:action type="add" startTime="667175">
    <iact:property name="dataType"/>
    <iact:actionData xml:id="d587">
      <inkml:trace xmlns:inkml="http://www.w3.org/2003/InkML" xml:id="stk412" contextRef="#ctx0" brushRef="#br0">23211 15192 0,'-70'0'9,"1"34"-1,34 1-1,0 35 2,35 34-4,-34 0 3,34 1 0,0-36-1,0 1 2,-35-1-2,35 1 1,-35-1-2,0 70 3,-69-34-1,69-36 1,-34 1-2,-70 69 1</inkml:trace>
    </iact:actionData>
  </iact:action>
  <iact:action type="add" startTime="667477">
    <iact:property name="dataType"/>
    <iact:actionData xml:id="d588">
      <inkml:trace xmlns:inkml="http://www.w3.org/2003/InkML" xml:id="stk413" contextRef="#ctx0" brushRef="#br0">20709 16999 0,'0'0'0,"-35"35"16,35 0-11,-34 0 5,-1 69-4,-35 70 3,36-35-2,-1 0 1,0-35-1,0-34 4,35-36-6,0 1 3,0 0 0,0 0 0,35-35 6,35 0-6,-1 0 1,70-105-2,35-34 2,-70 35-2,-34-35 0,-36 0 1,-34 69-1,0-34 1,-34 0 0,-1 0 0,0 104 0,0 0 23,-104 34-23,35 105-1</inkml:trace>
    </iact:actionData>
  </iact:action>
  <iact:action type="add" startTime="667822">
    <iact:property name="dataType"/>
    <iact:actionData xml:id="d589">
      <inkml:trace xmlns:inkml="http://www.w3.org/2003/InkML" xml:id="stk414" contextRef="#ctx0" brushRef="#br0">20987 17521 0,'0'0'1,"35"0"32,34-35-27,70 0 1,-35 1 0,35 34 2,70 0 0,-174 0-3,69 0 3,-35 0-1,-34 0-2</inkml:trace>
    </iact:actionData>
  </iact:action>
  <iact:action type="add" startTime="668031">
    <iact:property name="dataType"/>
    <iact:actionData xml:id="d590">
      <inkml:trace xmlns:inkml="http://www.w3.org/2003/InkML" xml:id="stk415" contextRef="#ctx0" brushRef="#br0">21995 17277 0,'34'0'56,"1"0"-51,0 70 5,0-70-2,-1 35 0,-34 34 14,0-34-8,0 35-5,-34-36-1,-1 36 0,-35-35-1,1 34 2,69-34-3,-35 0 2</inkml:trace>
    </iact:actionData>
  </iact:action>
  <iact:action type="add" startTime="668357">
    <iact:property name="dataType"/>
    <iact:actionData xml:id="d591">
      <inkml:trace xmlns:inkml="http://www.w3.org/2003/InkML" xml:id="stk416" contextRef="#ctx0" brushRef="#br0">23211 16895 0,'0'70'46,"-70"34"-37,-34 0-2,0 35-1,69-34 3,-34-36-2,34 1 2,0-36-2,35 1 1,0-70 38,35-34-38</inkml:trace>
    </iact:actionData>
  </iact:action>
  <iact:action type="add" startTime="668590">
    <iact:property name="dataType"/>
    <iact:actionData xml:id="d592">
      <inkml:trace xmlns:inkml="http://www.w3.org/2003/InkML" xml:id="stk417" contextRef="#ctx0" brushRef="#br0">22933 16999 0,'35'35'45,"-1"0"-37,-34 0-3,0 34 5,35 1-3,0-36 1,0 71 1,-35-36-2,0 1-1,34-1 4,-34 1-4,35-1 3,-35 1-2,35-35 2,-35-1-2,0 1 0,0 0 8,-35 0-8,0-35 2</inkml:trace>
    </iact:actionData>
  </iact:action>
  <iact:action type="add" startTime="668882">
    <iact:property name="dataType"/>
    <iact:actionData xml:id="d593">
      <inkml:trace xmlns:inkml="http://www.w3.org/2003/InkML" xml:id="stk418" contextRef="#ctx0" brushRef="#br0">22794 17277 0,'0'0'2,"35"0"65,34 0-59,1 0-1,-1 0 0,35 0 2,1 0-3,-71 0 2,71-69 1,-105-1-1,0 36 1,0-36-4,-35 1 2,0 69 2,-34 0-2</inkml:trace>
    </iact:actionData>
  </iact:action>
  <iact:action type="add" startTime="669213">
    <iact:property name="dataType"/>
    <iact:actionData xml:id="d594">
      <inkml:trace xmlns:inkml="http://www.w3.org/2003/InkML" xml:id="stk419" contextRef="#ctx0" brushRef="#br0">23002 16652 0,'-34'69'9,"-1"-34"-2,0-35 1,0 0-2,35 35 1,-34-35 2,-1 0 7,0-35 8,0 0-18,35 1 1,-69-36 5,69 0-7,0 1 4,-70-70-1,36-35-1,34 0 0,0 35 1,0-139-1,0 0 2,0 174 0,69-244-3,-34 105 2,34 34-1,1 70 1,-70 70-2,35-1 2,-1 70 1,-34-35 0,35 35-2,35 0 6,-36 0-3,71 139-3,-36-69 3,1 69-3,-1-35-1,1-34 2,-36 34-1,36 35 0,-70-104 1,0 69 1,0 35-2,0 0 2,-70 0-3,70-104 2,-104 35 0,35 34 1,-1-35-1,1-34 0,-1 0-1,35 0 2,1-35 13,-1 0 0</inkml:trace>
    </iact:actionData>
  </iact:action>
  <iact:action type="add" startTime="669993">
    <iact:property name="dataType"/>
    <iact:actionData xml:id="d595">
      <inkml:trace xmlns:inkml="http://www.w3.org/2003/InkML" xml:id="stk420" contextRef="#ctx0" brushRef="#br0">22238 17104 0,'0'0'0,"0"-35"16,69 0-9,36-34 0,34 34 0,69-69 2,174-1-1,-173 36 0,-1 34 0,-103 35-2,-36 0 1,1 0 2,-70 35-1,69 0 0,-69 34-1,70-34 3,-36 69-1,-34-34-5,70-36 3,-35 71 2,-35-1-1,0 70 8,0-105-8,0 70-2,0 0 2,0-69 0,0-35 0,-70 34 0,35-34 0,-34 0 1,-70 34-5,0-69 5,0 0-2,0 0 1,0 0 2,-35-69-3,70-36 0,-70 1 1,70 0-2,0-35 4,34 69-4,35 1 4,1-1-2,-1 35 0,35-34 5,0 34 3,0-34-1,0 34-6,69-69-3,-34 34 1,35 35 3,-36-34-4,71-1 2,-71 70 3,-34-34 3,35 34 40,0 0-23</inkml:trace>
    </iact:actionData>
  </iact:action>
  <iact:action type="add" startTime="682841">
    <iact:property name="dataType"/>
    <iact:actionData xml:id="d596">
      <inkml:trace xmlns:inkml="http://www.w3.org/2003/InkML" xml:id="stk421" contextRef="#ctx0" brushRef="#br0">15844 14149 0,'-69'0'48,"-1"-104"-41,36 34 0,-36 0 2,-69-138-1,70 69-1,-35 0 3,-1 0-4,105 69 1,-139-138 2,105 103-3,-36-34 1,-34 0 3,34-69-4,36 138 5,34-138-5,-35 34-1,0-70 5,35 1-4,0 69 4,0 0-3,0 35 1,0 105 0,0-71-3,0 1 3,0 0 1,0 34-1,0 1 0,35-36-1,0 36 1,-35-1-1,34 1 0,1-1 2,-35 1 0,35-1-1,34 1-1,-69-1 1,70 35-2,-35 1 3,-1-36-2,36 1 2,-1-1 0,-34 1-2,35 34 0,34-35 0,-69 36-1,34-36 2,35 35 2,-34 1 4,-1-1-5,1 0-1,-1 0-2,-34 35 3,34 0-2,36-35 2,68 35-1,-34 0-1,0-34 1,35 34 0,104 0-1,-69 0 0,-70-35 1,-35 35 1,-35 0-2,1 0 0,-35 0 1,-1 0 0,1 0-1,0 0 0,0 0 2,34 35 0,1-35-1,-1 69-3,1-69 3,-1 70 1,1-1-1,-36-34 0,1 0 0,35 34 0,-1 36-4,1-36 13,34 70-8,-70-104-2,36 34 1,-35 1 1,34-35-3,1 69 2,-36-69 0,36 34 0,-35 1 0,-35 34-2,0-34 4,34-1-6,-34 1 5,0 69-2,0-104 3,35 104-3,-35 34 0,0-138 1,35 139-1,-35-70 1,0 1 0,0-71 0,0 36-1,0 34 1,0 0 1,-35 70-3,0-69 2,35-1 0,-34 35 2,-1 35-4,0-35 3,0 0-2,1 35 0,-36-35-1,70-70 4,-35 70-4,-34 35 4,-35 0-4,69-70 4,0 35-5,1-69 3,-1-1-1,35 1 2,-35-35-2,0 34 2,1 1-1,34-1 0,-35 1-1,0-1 0,0-69 1,1 70 1,-1-1-2,0-34 2,0 0-2,-34 0-2,69-1 4,-35 1 0,-34 0-2,34 0 3,-35-1-3,70 1 1,-34 0-4,-71 0 5,71-1 0,-36 1-1,1 0 1,34 0-2,0-1 2,-69-34-5,69 0 5,-34 35-2,-1 0 1,-69 0 1,35-1-2,69 1 1,-34 0-1,-1-35-1,35 35 12,1-35-11,-1 0 8,0 0-8,0 0 1,1 0-1,-1 0 2,0 0-2,0 0 3,1 0-3,-36 0-1,35 0 10,-69-35-6,35 0 3,34-34-3,-35 34-3,36 0 0,-36-34 0,1-36 2,-36 1-1,71 69-2,-1-34 2,0-1 2,1 1-3,-36 34-2,70-69 5,-35 34-2,1 1 1,-1 34-2,0-69-1,0 34 2,35-34 0,-34 34 0,-1 35-1,35-34 1,-35 34 0,35-34 0,0-1-3,0-34 5,-35 34-2,35 1-1,0-1 1,-34 1 1,34-1-3,0-34 1,0 34 1,0 36 0,0-36 0,0 1 0,0-1-1,0-34 2,0 34-2,0 1 1,0-36 1,0 71-3,0-71 3,0 36-2,0-1 0,0 1 0,0-35 0,0-1 2,0 36 1,0-36-3,0 1 1,0 0 0,0 69-1,0 0-2,0 1 5,0-1 4,0 0-6,0 0 16,0 1-8,0-36 1,0 35-3,0 0 24,0 1-22,0-1 6,0 0-6,0 0 5,0 1-4,0-1 0,0 0 11</inkml:trace>
    </iact:actionData>
  </iact:action>
  <iact:action type="add" startTime="686586">
    <iact:property name="dataType"/>
    <iact:actionData xml:id="d597">
      <inkml:trace xmlns:inkml="http://www.w3.org/2003/InkML" xml:id="stk422" contextRef="#ctx0" brushRef="#br0">16505 8830 0,'0'0'2,"-70"-35"3,35 1 4,1 34-2,-36-35 2,-34 0-2,-35 0 2,0 35-4,69 0 3,-173 0 1,174 0-3,-174 0 4,173 0-3,-69 70 2,70-35-4,-1 69 3,35-35-1,1 36 2,-1-71 0,35 106-2,-35 68 2,35-173-4,-35 69 3,1 0 1,-1 1-1,35-36-1,-35 1 3,0-35-5,35-1 4,-34-34 39</inkml:trace>
    </iact:actionData>
  </iact:action>
  <iact:action type="add" startTime="686987">
    <iact:property name="dataType"/>
    <iact:actionData xml:id="d598">
      <inkml:trace xmlns:inkml="http://www.w3.org/2003/InkML" xml:id="stk423" contextRef="#ctx0" brushRef="#br0">14663 9143 0,'-35'35'9,"1"34"-2,-1 1 0,0 34 4,0 0-6,1 1 2,-1 34 0,35 0 2,0-35 0,0-34-3,0-36 3,0 1-3,35-35 65,-1-69-64,1-1 1,35 35 2,-36-34-3,-34 34 5,35 35-3,0 0 54</inkml:trace>
    </iact:actionData>
  </iact:action>
  <iact:action type="add" startTime="688099">
    <iact:property name="dataType"/>
    <iact:actionData xml:id="d599">
      <inkml:trace xmlns:inkml="http://www.w3.org/2003/InkML" xml:id="stk424" contextRef="#ctx0" brushRef="#br0">18937 9595 0,'0'69'39,"-35"36"-30,35-71-3,-35 175 3,-104 139-1,105-105 0,34-34-3,-70 69 3,70-35 0,0-69 0,0 104 0,0 70-1,0-244 2,0 139-3,35 1 2,0 138-1,-1-104 3,-34-139-2,35 35 0,-35-70-1,35 70-1,34-35 2,-69-104-1,70 139 1,-70-105 2,35 1-4,34-36 3,-69 71-3,70-70 3,-70-1-2,69 1 2,-34 0-2,34 34 2,-34-34-2,0 0 0,0 0 0,-1-1 2,36 1-2,-1 0 2,1 0-2,-1-35 2,36 34 0,-36-34-4,35 0 1,70 0 4,104 0-2,-208 0-1,138 0 0,1-34 2,-140-1-3,35 0 3,1 0-1,-36 35-1,0-69 3,1 34-4,-35-34 3,69-1-3,-69 1 2,34 34 0,-69-70 1,104 1-2,-69-35 1,0 0-2,-35 35 2,0-70-1,0 70 0,35-35 2,-35 34-1,0 36 1,0-35-2,0-1 0,0 36-1,0-36 3,-35-34 0,0-104-2,-34 34 1,34 36 0,-35-71-1,36 70 0,-71-104 2,71 209-3,34-70 3,-70-35 0,1 104-1,34-34-4,0 0 5,1 69-1,-1-69 0,-35 0-1,-34-70 3,69 69-2,-69-68 0,69 138-4,-34-104 4,-1 69 0,36 1 2,-36-1-1,70 35-2,-69 1 1,34-36-3,-35 35 3,70-34 0,-69 34-1,69 0 3,-70 1-3,70-1 1,-34 35 5,34-35-4,-35 35-2,0 0 2,0-35-1,-34 35 14,34 0-7,0 0 3,1 0-11,-1 0-1,-69 0 3,34 35-2,-34 0 2,-70 69-2,-34 0 1,34 1 0,35-36-1,0 36 1,35-105-1,34 69 2,35-69 15,35 35-20,0 0 20,0-1-15,35-34 22,-35 35 0,35-35-1,-35 35-23</inkml:trace>
    </iact:actionData>
  </iact:action>
  <iact:action type="add" startTime="693318">
    <iact:property name="dataType"/>
    <iact:actionData xml:id="d600">
      <inkml:trace xmlns:inkml="http://www.w3.org/2003/InkML" xml:id="stk425" contextRef="#ctx0" brushRef="#br0">20153 13315 0,'0'34'42,"0"-68"59,-69-1-95,69 0-1,0 0 1,-35-34 5,0 34-4,35-35 0,0 36 1,0-1 0,0-35-3,0 1 3,0-1 1,0 1-2,0 34 1,0-34 1,0 34-1,0 0 1,0 0-4,0 0 41,35 35-21,34 0-18,-34 0 1,35 0-1,-1 0 2,1 0-2,34 0 1,35 0-1,0-34 0,0-1 1,-35 35 0,105-35 2,-71 0-5,-68 35 2,-1 0 1,-34 0 1,0 0 0,0 0 20,-1 0-13,1 0 0,0 0-7,-35 35-5,35-35 4,-35 35 1,34 34-2,1-34 2,-35 35-1,0-1 0,0 1-3,35-1 4,-35-34-1,0 35 1,0-1-3,0 1 3,0-1-1,-70 1 1,36-1-3,-71 36 0,36-36 3,-35 35 1,-105 1-3,36-36 1,103 1-2,-138-1 2,103-69-1,1 35 0,0-35 3,0 35-3,34-35 1,1 0-1,34 0 0,-35 0 1,36 0 8,-1 0 7,35-35 38,-35 35-45,35-35 8,-35 35-15,35-69-4,0 34 3,0-35 8,0 36-8</inkml:trace>
    </iact:actionData>
  </iact:action>
  <iact:action type="add" startTime="695657">
    <iact:property name="dataType"/>
    <iact:actionData xml:id="d601">
      <inkml:trace xmlns:inkml="http://www.w3.org/2003/InkML" xml:id="stk426" contextRef="#ctx0" brushRef="#br0">16852 12724 0,'0'-35'37,"-35"35"-26,-34 0-5,-1 0 4,-34 0-3,0 0-1,0 0 1,34 35 1,-34-35 1,34 34-1,1 36-1,34-35 9,0 69-9,35-35 0,0 1 2,0-1-2,0-34 1,35 104 0,-35-69-1,35-1-1,0 1 3,34-1-2,-34 1 3,34-35-2,1-35-1,-35 0 0,34 0-1,-34 0 3,69 0-1,-69 0 0,0 0 0,-1-35 7,1-35 7,0 70-13,-35-69-1,0 34 0,69-69 1,-34 34-4,0 1 3,-35 34 1,35-35-2,-1 36 1,-34-1 1,35 35 1,-35-35-3,0 0-2,0 1 2,0-1 0,0-35 1,0 36 1,0-1-2,0-35 1,35 36-1,-35-1 9,0 0 22,0 0-11,0 1-22,0-1 2,0 0 24,-35 35-7,-34 0-16,-1 0-3,35 0 5,1 0-4,-71 0 3,71 35-1,-1 0 8,0-35-9,35 34 0,0 1 9,0 0-6,0 0-4,0-1 7,0 1-2,35 0-6,-35 0 4,104-1 0,0 1-3,70 0 4,0-35-5</inkml:trace>
    </iact:actionData>
  </iact:action>
  <iact:action type="add" startTime="696916">
    <iact:property name="dataType"/>
    <iact:actionData xml:id="d602">
      <inkml:trace xmlns:inkml="http://www.w3.org/2003/InkML" xml:id="stk427" contextRef="#ctx0" brushRef="#br0">20362 13384 0,'0'0'1,"-70"0"13,35 0-5,1 0-2,-1 0-1,0 0 3,0 0 6,1 0-7,34-35 0,-35 1-2,35-36 3,0 35-2,-35-34 1,0-36 1,35 71-3,0-71 2,0 1 2,0 35-4,0 34 0,35-35 3,0 70-1,-35-34 9,69 34-9,-34 0-4,35-35 6,-1 0-2,1 35-1,69-35 2,-35 35-3,35-35 4,-35 1-5,0-1 3,-34 35-1,-1-35 4,1 35-5,-1 0 2,-34 0 2,0 0-5,-1 0 3,1 0-1,0 0 8,34 0-6,-34 0-1,0 0-2,34 0 2,-69 35 0,35-35 1,0 0 6,-35 35-6,35-35-5,-1 0 13,-34 34-9,0 1-1,35-35 2,-35 35 15,35 0-10,-35 0-6,0-1-1,0 1 3,0 35 3,-35-36-3,0 1-1,-69 35-3,35-1 0,-70 35 3,104-69 0,-35 35-4,1-36 4,-35 36-3,34-35 4,36 0-3,-71-1 2,36 1-2,-1 0 0,-34 34 1,69-69-1,-69 0 0,35 0 2,34 35 0,0-35-3,0 0 9,-34 0-6,34 0-1,0 0-1,-34 0 1,-1 0 0,36 0-2,-1 0 1,-35 0 2,36 0 60,34-35-52,-35 35-8,35-69-4,-35 34 12,35-34-10,0 34 2,0 0-1,-35-35-3,35 36 3,0-36 8,0 35 1,0-34-10,0-1 1,0 1-2,0-1 2,0 36 0,0-1 9,0 0-10,0 0 62,70 35-62,-1-34 9,-34-1-8,0 35 0,34 0-1,-34 0 7,0 0 49,34 0-37,-34 0-21,0 0 2,34-35 4,-34 0-7,0 35 12,0 0-7,-1 0 4</inkml:trace>
    </iact:actionData>
  </iact:action>
  <iact:action type="add" startTime="702937">
    <iact:property name="dataType"/>
    <iact:actionData xml:id="d603">
      <inkml:trace xmlns:inkml="http://www.w3.org/2003/InkML" xml:id="stk428" contextRef="#ctx0" brushRef="#br0">23037 10047 0,'0'-35'23,"35"35"-16,-35-35 1,35 35 9,-1 0 28,1 0-22,-35 35-16,0 35 2,0-36-2,0 1 2,-35 35-3,-34-36 4,34 36-6,0-35 13,1-1-1,34 1 83,0 0-69,0 0-21,0 0-2,0 34 3,-35 1-2,0-36-1,0 1 2,1 35-3,-36-1 1,1 1 0,-1-36 10,35 36-10,1-35 1,-36-35 2,70 34-6</inkml:trace>
    </iact:actionData>
  </iact:action>
  <iact:action type="add" startTime="703692">
    <iact:property name="dataType"/>
    <iact:actionData xml:id="d604">
      <inkml:trace xmlns:inkml="http://www.w3.org/2003/InkML" xml:id="stk429" contextRef="#ctx0" brushRef="#br0">22759 10638 0,'0'0'1,"0"35"38,0 69-31,-35 0 0,35 0 0,0 1-1,-34-1 1,34-34-3,-35 34 4,0 35 0,35-35-3,0 0 3,0 35-1,0 70-3,0-35 4,0-35-1,0 70 0,0-36 0,0 36-1,-35-105 2,35 35-2,0 0 0,0 0 0,0 0 3,0-34-4,0-36 4,0 35-3,0-34 1,0 0-2,0-36 11,0 1-10,35 0 0,-35 0 9,35-35-8,0 0 31,34 0-31,35 0-1,-34 0 1,-35 0-2,138-35 3,-34 0 0,-69 0-2,-1 1 2,1-1-4,-1-35 4,-69 35-2,139-138 3,-69 34-5,-70 34 6,69-68-6,-34 33 3,0 71 0,0-35 0,-35 34-1,0 1 2,0-1-2,0-34 2,0 0-5,0-1 5,0-69 0,-70 1-2,1-36 1,-36-34 1,36 69-1,34 104-3,0-34 4,-34 35-1,69-36-1,-35 70 2,0 1-1,1 34 8,-1 0 43</inkml:trace>
    </iact:actionData>
  </iact:action>
  <iact:action type="add" startTime="704726">
    <iact:property name="dataType"/>
    <iact:actionData xml:id="d605">
      <inkml:trace xmlns:inkml="http://www.w3.org/2003/InkML" xml:id="stk430" contextRef="#ctx0" brushRef="#br0">22551 11333 0,'0'35'40,"0"69"-32,0 35-1,0 0 1,-35 70 0,35 34 1,-35 35-3,35-34 1,0-105 1,0 0-1,0-35 3,0 35-2,0-35-1,70-34 1,-36-1-1,36 1 0,-35-35 2,34-1-2,-34-34 0,0 0 2,-1 0 1,1 0-6,0 0 5,0 0-3,-1-69 2,1-35 0,0-1 0,0 71 3,-1-106-6,71-172 1,-36 138 4,-34 0-3,0 0 2,-35 70-2,0-35 1,0-70-3,0 174 5,0-69-3,-70-35 1,35 104 0,1 1 8,-1-1-11,0 35 4,-69 0-1,0 0 0,-105 69 0,-34 1 0</inkml:trace>
    </iact:actionData>
  </iact:action>
  <iact:action type="add" startTime="705429">
    <iact:property name="dataType"/>
    <iact:actionData xml:id="d606">
      <inkml:trace xmlns:inkml="http://www.w3.org/2003/InkML" xml:id="stk431" contextRef="#ctx0" brushRef="#br0">19632 11264 0,'-35'0'7,"0"34"13,35 140-16,0-104 5,0 173-2,0-34-1,0 173 3,-34-104-1,34-35 0,0-69 0,0 104 1,0-69-4,0-70 3,34-35 0,36 70 0,34-35 0,-34 0 0,34-35 2,0 35-6,-34-104 6,34 0-4,0 0 1,-34 0 2,-1-35-1,35 0 1,1-70-5,-1 0 5,104-69 0,36-69-3,-140 69 2,69-35 2,1-69-2,-70-1-2,-34 70 0,-70-138 5,0 103-5,0 35 2,-70-34 1,36 34-3,-36 70 2,-34-140-1,34 70 2,-34 35-1,69 70 0,-34-35-1,-35-36 3,0 71-3,34-1-2,1 1 5,-36-1-3,36 36 1,-35-1-2,69 0 3,-35 35-1,36 0-3,-1 0 11,0 35 9,-34 0-18,34 104 2,-69-105-3,104 36 2,-105-1 0,71 36-1,-71-36 4,71 36-5,-1-105 0,35 34 2,-35 36-1,0-35 2,35-1-1,0 1-1,0 0 2,0 0 4,0-1 4,0 1-1,0 0-8,70 0-1,138-1-1</inkml:trace>
    </iact:actionData>
  </iact:action>
  <iact:action type="add" startTime="708171">
    <iact:property name="dataType"/>
    <iact:actionData xml:id="d607">
      <inkml:trace xmlns:inkml="http://www.w3.org/2003/InkML" xml:id="stk432" contextRef="#ctx0" brushRef="#br0">10111 15852 0,'35'0'68,"0"0"-59,34 0-2,1 0 2,34 0-1,0 0-1,35 0-1,35 0 3,34 0-2,36-35 1,-36 1 1,1-1-2,34 35-1,-35 0 2,-34 0 0,0 0 1,-70 0-2,0 0 1,1 0-1,-36 0 2,0 0 3,1 0-3,-1 0 0,1 0-2,-1 0 2,-34 0-2,69 35 1,-34-35-1,-1 0 1,-34 0 0,35 0 1,-36 0-2,1 34 1,0-34-1,0 0 0,-1 0 0,1 0 2,0 0 7,0 0-7,-1 0-5,1 0 6,0 0-2,0 0-1,-35 35 181,34-35-182</inkml:trace>
    </iact:actionData>
  </iact:action>
  <iact:action type="add" startTime="709745">
    <iact:property name="dataType"/>
    <iact:actionData xml:id="d608">
      <inkml:trace xmlns:inkml="http://www.w3.org/2003/InkML" xml:id="stk433" contextRef="#ctx0" brushRef="#br0">19389 12341 0,'34'-35'100,"71"35"-93,34-34 1,-35-1 1,209 0-2,-105 0 2,105 1-3,-35-36 2,0 1 0,0 34-1,-70 0 2,140-69 1,-279 69-5,-34 35 2,0-35 0,-35 0 26,0 1-19,0-1-7,0 0 1,0-34 2,-35-36-3,0 36 0,0 34 1,1-69-1,-71-35 1,36 69 0,-70-34 1,69 69-2,-69-34 2,-34 34-5,-1-35 6,-139 36-3,244 34 1,-174 0 0,-35 0 0,208 0 1,-69 0-3,0 0 1,35 34 1,-35 1-1,69-35 2,1 35 1,34 0-3,-34-35 0,34 34-1,-35 36 2,1-70 0,34 69 0,-34-34 0,-1 35 0,35-36 1,1-34-3,34 35 1,-35 0 0,35 0 2,-35 34-1,35-34 1,0 0-2,0 0-1,0 34 4,0-34-4,0 34 2,0 1 1,0-1-3,0 36 3,0-1-4,35 0 5,0-34-3,-1-35 2,36 69-3,-35-69 3,-1-1-2,1 1 1,0-35-1,34 35 2,-34-35-1,0 0-2,0 0 3,34 0 6,1-35-8,-36 0 1,36 1 1,-70-1-2,35 35 1,-35-35 15,34 35-2,1 0-3,0 0 22,0 35-27</inkml:trace>
    </iact:actionData>
  </iact:action>
  <iact:action type="add" startTime="711335">
    <iact:property name="dataType"/>
    <iact:actionData xml:id="d609">
      <inkml:trace xmlns:inkml="http://www.w3.org/2003/InkML" xml:id="stk434" contextRef="#ctx0" brushRef="#br0">14837 15991 0,'104'0'101,"-34"0"-94,69 0 2,0 0-1,-70 0-1,105 0 2,34-35-4,35 1 3,-69-1 0,35-35-1,-1 36 2,-104 34-1,35-35 0,35 35-2,-104-35 3,34 35-3,-35 0 3,36 0-1,-1 0 0,0 0 0,0 0-2,-34 0 1,34-35 2,-69 1-1,0 34 0</inkml:trace>
    </iact:actionData>
  </iact:action>
  <iact:action type="add" startTime="712369">
    <iact:property name="dataType"/>
    <iact:actionData xml:id="d610">
      <inkml:trace xmlns:inkml="http://www.w3.org/2003/InkML" xml:id="stk435" contextRef="#ctx0" brushRef="#br0">13968 16269 0,'0'0'1,"-35"0"5,1-34 3,-1 34-2,-69 0 2,69-35-2,-69 35 0,-1 0 1,1 0 2,0 0-5,0 0 5,-1 0-1,-34-35-4,35 35 4,0 0-4,0-35 4,-105 35-1,70 0 0,-69 0 0,-1 0 0,36 0-2,-36 0 3,70 0-3,70 0 4,-1 35-4,1-35 3,-1 35-1,1-35 5,69 35-4,-35-1-2,0-34 2,0 35-2,1 0 4,34 0-5,-35 34-1,0-34 4,35 34-1,0-34-1,0 0 3,0 0-3,0 0 1,0 34-2,0-34 2,0 0 0,0 34 0,0-34 0,70 34 8,-36-34-10,36 35 2,-1-70-1,1 0 2,104 34-1,104-34 0,34 0 0,1 0-1,35-34 0,173-36 0,-174 35 3,-104-34-3,-104 34 3,105-34-4,-140-1 1,0 35 0,-104 1 1,35 34 0,-35-70 1,35 35 6,-35 0-8,0-34 1,0-1-2,34 36 4,-34-1-3,0-35 0,0 36 8,0-1 55</inkml:trace>
    </iact:actionData>
  </iact:action>
  <iact:action type="add" startTime="713518">
    <iact:property name="dataType"/>
    <iact:actionData xml:id="d611">
      <inkml:trace xmlns:inkml="http://www.w3.org/2003/InkML" xml:id="stk436" contextRef="#ctx0" brushRef="#br0">19806 12550 0,'-105'-35'4,"210"70"-4,-314-70 6,105 35 2,34 0-2,-34 0 3,69 0 0,-34 0-3,-1 0 1,1 0 0,34 0 10,0 104-9,35 1-1,-34-1 3,34 0-4,0-34 1,0 34 1,0-35 8,0 1-7,0 0-3,0-36 1,0 36 0,69-35 2,1-1-1,-1-34-1,35 0 3,1 0-2,68 0-1,71 0-1,138-69 3,35-35-2,-278 69 1,347-139 2,-173 104-5,-209 36 3,105-36-1,-140 35 2,-69 1-3,35 34 3,-35-70 38,0 35-39,35-34 0,-35 34-1,0 0 0,0 1-1,0-1 19,0 0-18,-35 0 16,35 0-7,-35 35-7,35-34-1,-35 34-1,-34 0 0,-35 0 0,69 0 2,-174 34-2,36 1 1,34 0 1,-70 35-1,70-1 0,-34-34-3,103 0 4,-34-35-2,34 0 1,36 0-1,-36 0 10,35 34-11,-34-34 3,-1 0-2,-34 35 1,0-35-1,-35 35 2,35 0-1,-1-35-3,-34 0 4,35 34-1,0 1 0</inkml:trace>
    </iact:actionData>
  </iact:action>
  <iact:action type="add" startTime="715419">
    <iact:property name="dataType"/>
    <iact:actionData xml:id="d612">
      <inkml:trace xmlns:inkml="http://www.w3.org/2003/InkML" xml:id="stk437" contextRef="#ctx0" brushRef="#br0">15289 17382 0,'0'-35'87,"69"35"-83,70 0 7,69 0-4,-34-35 1,104 35-1,-104-35 1,69 1-2,105-1 2,-140 35-1,-104 0 3,1 0-3,-36 0 1,1 0 14,-36 0-4,36-35-3,-1 35-7,1-35-2,-1 35 1,1 0 0,-1-34 1,1 34 1,-35 0 0,-1 0-1,1 0 4,0-35 5,0 35-1,-1 0-9</inkml:trace>
    </iact:actionData>
  </iact:action>
  <iact:action type="add" startTime="716746">
    <iact:property name="dataType"/>
    <iact:actionData xml:id="d613">
      <inkml:trace xmlns:inkml="http://www.w3.org/2003/InkML" xml:id="stk438" contextRef="#ctx0" brushRef="#br0">10771 13662 0,'0'0'2,"-104"-35"6,35 35-2,34-34 0,0 34 4,0 0 30,-34 104-35,34 0 3,-34 0 1,-1 36-2,1-71 2,34 1-2,35-36 1,-35 71-2,35-36 3,-35-34-2,35 0 1,0-1-1,0 36 10,35-35-12,0 0 5,0-35-3,34 34 1,1 1 0,34-35 0,0 0-1,35 0 1,0 0-1,0 0 1,-69 0-1,34 0 2,-35 0-1,1-35-1,-35 35 0,-1 0 9,1-34-6,-35-1-5,35-35 5,-35 35-2,0 1 0,35-36-4,-35 1 6,0-1-2,0 1 2,0 34-5,0-35 5,0-34-5,-35 69 1,0 0 3,-34-69-1,34 69 0,35 1 0,-35-1 1,-34 35-5,34-35 6,-35 35-4,1 0 4,-35 0-2,34 0-1,-34 0 1,34 0-1,1 0 1,34 0 0,0 0-1,1 0 54,34 35-14</inkml:trace>
    </iact:actionData>
  </iact:action>
  <iact:action type="add" startTime="719238">
    <iact:property name="dataType"/>
    <iact:actionData xml:id="d614">
      <inkml:trace xmlns:inkml="http://www.w3.org/2003/InkML" xml:id="stk439" contextRef="#ctx0" brushRef="#br0">14733 18459 0,'69'0'102,"1"0"-94,34 0-2,0 0 3,35 0-2,-35 0 1,-34 0 1,69 0-1,0 0 0,34 0-4,-103 0 7,34 0-5,0 0 3,-69 0-2,0 0 2,0 0 52,-1 0-46,1 0-7,0 0 0,34 0 0,-34 0 14,0 0-7,0 0-7,-1 0 31,1 0-23,0 0 31,34 0 293,1 0-332,34 0 0,35-34 0,-35 34-1,1-35-1,-1 35 3,0 0-3,0 0 3,-34 0 0,-1 0-2,-34 0 1,35 0 0,-36 0-3,36 0 4,-35 0 7,-1 0 0,36 0-9,-35 0-1,-1 0 3,36 0 1,-1 0-4,-34 0 2,0 0-1,34 0 1,-34 0 7,0 0 0,0 0 2,-1 0 5,1 0 167,-35 35-98,0-1-62</inkml:trace>
    </iact:actionData>
  </iact:action>
  <iact:action type="add" startTime="721950">
    <iact:property name="dataType"/>
    <iact:actionData xml:id="d615">
      <inkml:trace xmlns:inkml="http://www.w3.org/2003/InkML" xml:id="stk440" contextRef="#ctx0" brushRef="#br0">13516 18877 0,'0'0'2,"-69"-70"4,69 35 0,-104-34 4,-1-1-3,-138-34 0,0 0 3,-243-35-3,138 0 0,70 69 1,0 1 0,-208-105-2,242 69 4,140 71-3,-104-36 0,34 1-1,70 34 4,-35-35 0,69 36-4,-69-1 1,70 35 6,34 0-3,0-35 4,1 35 4,-1-35-11,-35 0 0,1 1-1,-1-1 4,1-35-3,-35 1 0,34-1 2,35 1-2,-34-1 2,34-34-2,0 35 1,1-36 0,-1-103-1,35 173 2,0-69-2,0-70 1,0 35-1,0 0-2,35-35 4,34 35 1,35-70-4,70 35 4,-104 70-3,208-104 0,-70 69-1,35-1 4,0 1-2,-69 70 0,69-35-2,-104 34 3,-69 35-2,69 1 1,-35-1 0,-34 35-1,-1-35 2,35 0-2,1 35 1,-1 0 1,35 0-4,0 0 3,0 0 1,-35 0-2,70 0 1,0-35 0,173 35-1,-243 0 0,209 0 2,-139 0-2,69 0 1,-35 0-1,36 35 2,68 0-2,-68 35 1,-140-70-1,104 34 1,105 71 0,-70-71-1,0 36 2,-69-70 0,35 69-4,173 70 4,-35-34-3,-208-70 4,139 69-3,35 0 0,-104-34 2,34 69-2,-35-35-1,1 35 4,-174-69-4,138 69 4,-103-35-2,-1 0 0,-34-34-2,0 34 1,34 0 1,-34 140 0,-35-105 0,0-35 0,0 105 0,35-36-2,-35-68 2,0 68 0,0 1 0,0-35 0,0 35-1,0-139 3,0 69-2,0 0-3,0-34 3,0 0 0,0-36-1,0 36 1,-35-35 7,0-1-6,0 1-2,-34 35 0,34-36 2,-69 36 0,34-70-1,-34 69-1,-35-34-1,105-35 2,-71 35 1,-68 0-3,34-1 4,-105-34-4,71 35 4,-244-35-5,173 0 3,-173 0-1,278 0 2,-278 0 0,-69 0-2,173-35 2,1-69-4,34 69 4,104 35-2,-243-139 1,278 139 0,-139-69 1,69 69-1,-103-35-2,242 35 3,-138 0-2,-1 0-1,140 0 3,-35 0-1,-1 0 1,71 0-3,-36 0 2,35 0 0,1 0-1,-36 0 0,1 0 2,34 0-1,-35 0 7,36 0 1,-1 0 7,0 0 7,0 0-22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E647E-0477-42F8-9A33-F6891792BF59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07E58-7D37-4E10-8523-EDA21FED5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15963" indent="-274638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01725" indent="-219075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543050" indent="-219075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1984375" indent="-219075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DE99548-9CB2-4374-B570-8E9D3DF35B59}" type="slidenum">
              <a:rPr lang="en-US" altLang="zh-CN" sz="13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CN" sz="1300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15963" indent="-274638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01725" indent="-219075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543050" indent="-219075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1984375" indent="-219075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5F18967-12C5-4355-AFB7-09F89F3E306D}" type="slidenum">
              <a:rPr lang="en-US" altLang="zh-CN" sz="13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CN" sz="1300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15963" indent="-274638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01725" indent="-219075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543050" indent="-219075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1984375" indent="-219075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E115889-57F1-43A0-B0F6-1B024F9450E4}" type="slidenum">
              <a:rPr lang="en-US" altLang="zh-CN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CN" sz="130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5D8AA-7414-4C25-AFE7-0C4878E51E42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3030-223C-49A9-96C8-916F1C917D6D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B9119-0D85-4352-BBBF-8BA0E1DF6F98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72A2-38D3-4F40-9C74-CCA42AA7E9A2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35D0-AB8E-4CEE-A551-E6E2E2BAFACB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9695-772B-4E60-97ED-5A1DD51E0461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B954-75FA-4D19-A508-67BF09C48976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D7BF-D810-4881-B196-296CDE1280E0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5856-68DE-46AE-AB2F-1C0DC45C94FC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FB6E-A657-4BF1-9FBF-BBFE6B53835D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FDAB-FEAD-44E0-9806-4F8FAB89F23A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EAF4F-37D7-446F-8B19-8FA2E0E6D3A4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11/relationships/inkAction" Target="../ink/inkAction5.xml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microsoft.com/office/2011/relationships/inkAction" Target="../ink/inkAction6.xml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microsoft.com/office/2011/relationships/inkAction" Target="../ink/inkAction8.xml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217443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p206 exercise 4.2.1: [24 pts.] Consider the context-free grammar:</a:t>
            </a:r>
          </a:p>
          <a:p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and the token </a:t>
            </a:r>
            <a:r>
              <a:rPr lang="en-US" altLang="zh-CN" sz="2800" dirty="0">
                <a:sym typeface="Wingdings" pitchFamily="2" charset="2"/>
              </a:rPr>
              <a:t>String : </a:t>
            </a:r>
            <a:r>
              <a:rPr lang="en-US" altLang="zh-CN" sz="2800" dirty="0" err="1">
                <a:sym typeface="Wingdings" pitchFamily="2" charset="2"/>
              </a:rPr>
              <a:t>aa+a</a:t>
            </a:r>
            <a:r>
              <a:rPr lang="en-US" altLang="zh-CN" sz="2800" dirty="0">
                <a:sym typeface="Wingdings" pitchFamily="2" charset="2"/>
              </a:rPr>
              <a:t>* </a:t>
            </a:r>
            <a:endParaRPr lang="en-US" altLang="zh-CN" sz="2800" dirty="0"/>
          </a:p>
          <a:p>
            <a:r>
              <a:rPr lang="en-US" altLang="zh-CN" sz="2400" dirty="0"/>
              <a:t>[5 pts.](1) Rewrite this grammar to left factor and eliminate left recursion.</a:t>
            </a:r>
          </a:p>
          <a:p>
            <a:r>
              <a:rPr lang="en-US" altLang="zh-CN" sz="2400" dirty="0"/>
              <a:t>[5 pts.](2) Compute First Set and Follow Set for the rewritten grammar.</a:t>
            </a:r>
          </a:p>
          <a:p>
            <a:r>
              <a:rPr lang="en-US" altLang="zh-CN" sz="2400" dirty="0"/>
              <a:t>[2 pts.](3) Is it LL(1) grammar, why?</a:t>
            </a:r>
          </a:p>
          <a:p>
            <a:r>
              <a:rPr lang="en-US" altLang="zh-CN" sz="2400" dirty="0"/>
              <a:t>[7 pts.](4) Construct the LL(1) parsing table.</a:t>
            </a:r>
          </a:p>
          <a:p>
            <a:r>
              <a:rPr lang="en-US" altLang="zh-CN" sz="2400" dirty="0"/>
              <a:t>[5 pts.](5) Match the input string </a:t>
            </a:r>
            <a:r>
              <a:rPr lang="en-US" altLang="zh-CN" sz="2400" dirty="0" err="1"/>
              <a:t>aa+a</a:t>
            </a:r>
            <a:r>
              <a:rPr lang="en-US" altLang="zh-CN" sz="2400" dirty="0"/>
              <a:t>* based on the parsing table and LL(1) algorithm. 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dirty="0"/>
          </a:p>
          <a:p>
            <a:endParaRPr lang="en-US" altLang="zh-CN" sz="2400" dirty="0"/>
          </a:p>
          <a:p>
            <a:endParaRPr lang="en-US" altLang="zh-CN" sz="2800" dirty="0"/>
          </a:p>
          <a:p>
            <a:endParaRPr lang="en-US" altLang="zh-CN" sz="2800" dirty="0"/>
          </a:p>
        </p:txBody>
      </p:sp>
      <p:sp>
        <p:nvSpPr>
          <p:cNvPr id="5" name="矩形 4"/>
          <p:cNvSpPr/>
          <p:nvPr/>
        </p:nvSpPr>
        <p:spPr>
          <a:xfrm>
            <a:off x="1813701" y="1702549"/>
            <a:ext cx="412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/>
              <a:t>G[S]:    </a:t>
            </a:r>
            <a:r>
              <a:rPr lang="en-US" altLang="zh-CN" sz="3600" dirty="0">
                <a:solidFill>
                  <a:srgbClr val="0000FF"/>
                </a:solidFill>
              </a:rPr>
              <a:t>S</a:t>
            </a:r>
            <a:r>
              <a:rPr lang="en-US" altLang="zh-CN" sz="3600" dirty="0">
                <a:solidFill>
                  <a:srgbClr val="0000FF"/>
                </a:solidFill>
                <a:sym typeface="Wingdings" pitchFamily="2" charset="2"/>
              </a:rPr>
              <a:t>SS+|SS*|a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</a:t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C2E101E-69A8-46F1-8819-57FE6848A0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8080" y="851040"/>
              <a:ext cx="7643160" cy="48312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C2E101E-69A8-46F1-8819-57FE6848A0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720" y="841680"/>
                <a:ext cx="7661880" cy="48499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990562DA-A2A6-47A0-B502-0509B344E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45"/>
    </mc:Choice>
    <mc:Fallback xmlns="">
      <p:transition spd="slow" advTm="14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(3) Is it LL(1) grammar, why?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</a:rPr>
              <a:t>针对同一</a:t>
            </a:r>
            <a:r>
              <a:rPr lang="en-US" altLang="zh-CN" sz="2400" dirty="0">
                <a:solidFill>
                  <a:srgbClr val="0000FF"/>
                </a:solidFill>
              </a:rPr>
              <a:t>nonterminal</a:t>
            </a:r>
            <a:r>
              <a:rPr lang="zh-CN" altLang="en-US" sz="2400" dirty="0">
                <a:solidFill>
                  <a:srgbClr val="0000FF"/>
                </a:solidFill>
              </a:rPr>
              <a:t>的多个产生式，计算其每一个产生式右部文法符号串的</a:t>
            </a:r>
            <a:r>
              <a:rPr lang="en-US" altLang="zh-CN" sz="2400" dirty="0">
                <a:solidFill>
                  <a:srgbClr val="0000FF"/>
                </a:solidFill>
              </a:rPr>
              <a:t>First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Set</a:t>
            </a:r>
            <a:r>
              <a:rPr lang="zh-CN" altLang="en-US" sz="2400" dirty="0">
                <a:solidFill>
                  <a:srgbClr val="0000FF"/>
                </a:solidFill>
              </a:rPr>
              <a:t>，根据计算结果判定是否满足</a:t>
            </a:r>
            <a:r>
              <a:rPr lang="en-US" altLang="zh-CN" sz="2400" dirty="0">
                <a:solidFill>
                  <a:srgbClr val="0000FF"/>
                </a:solidFill>
              </a:rPr>
              <a:t>LL(1)</a:t>
            </a:r>
            <a:r>
              <a:rPr lang="zh-CN" altLang="en-US" sz="2400" dirty="0">
                <a:solidFill>
                  <a:srgbClr val="0000FF"/>
                </a:solidFill>
              </a:rPr>
              <a:t>的判定条件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</a:p>
          <a:p>
            <a:pPr lvl="1"/>
            <a:r>
              <a:rPr lang="zh-CN" altLang="en-US" sz="2400" dirty="0"/>
              <a:t>如果</a:t>
            </a:r>
            <a:r>
              <a:rPr lang="en-US" altLang="zh-CN" sz="2400" b="1" dirty="0">
                <a:solidFill>
                  <a:srgbClr val="FF0000"/>
                </a:solidFill>
              </a:rPr>
              <a:t>ɛ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First(</a:t>
            </a:r>
            <a:r>
              <a:rPr lang="en-US" altLang="zh-CN" sz="2400" dirty="0"/>
              <a:t>nonterminal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，则根据该</a:t>
            </a:r>
            <a:r>
              <a:rPr lang="en-US" altLang="zh-CN" sz="2400" dirty="0"/>
              <a:t>nonterminal</a:t>
            </a:r>
            <a:r>
              <a:rPr lang="zh-CN" altLang="en-US" sz="2400" dirty="0"/>
              <a:t>的</a:t>
            </a:r>
            <a:r>
              <a:rPr lang="en-US" altLang="zh-CN" sz="2400" dirty="0"/>
              <a:t>Follow</a:t>
            </a:r>
            <a:r>
              <a:rPr lang="zh-CN" altLang="en-US" sz="2400" dirty="0"/>
              <a:t> </a:t>
            </a:r>
            <a:r>
              <a:rPr lang="en-US" altLang="zh-CN" sz="2400" dirty="0"/>
              <a:t>Set</a:t>
            </a:r>
            <a:r>
              <a:rPr lang="zh-CN" altLang="en-US" sz="2400" dirty="0"/>
              <a:t>判定是否满足</a:t>
            </a:r>
            <a:r>
              <a:rPr lang="en-US" altLang="zh-CN" sz="2400" dirty="0"/>
              <a:t>LL(1)</a:t>
            </a:r>
            <a:r>
              <a:rPr lang="zh-CN" altLang="en-US" sz="2400" dirty="0"/>
              <a:t>的判定条件</a:t>
            </a:r>
            <a:r>
              <a:rPr lang="en-US" altLang="zh-CN" sz="2400" dirty="0"/>
              <a:t>2</a:t>
            </a:r>
          </a:p>
        </p:txBody>
      </p:sp>
      <p:sp>
        <p:nvSpPr>
          <p:cNvPr id="4" name="矩形 3"/>
          <p:cNvSpPr/>
          <p:nvPr/>
        </p:nvSpPr>
        <p:spPr>
          <a:xfrm>
            <a:off x="323528" y="3573016"/>
            <a:ext cx="200721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 err="1">
                <a:sym typeface="Wingdings" pitchFamily="2" charset="2"/>
              </a:rPr>
              <a:t>aS’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S’ 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SOS’|</a:t>
            </a:r>
            <a:r>
              <a:rPr lang="en-US" altLang="zh-CN" sz="2800" b="1" dirty="0">
                <a:solidFill>
                  <a:srgbClr val="FF0000"/>
                </a:solidFill>
              </a:rPr>
              <a:t> ɛ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O +|</a:t>
            </a:r>
            <a:r>
              <a:rPr lang="zh-CN" altLang="en-US" sz="2800" dirty="0">
                <a:solidFill>
                  <a:srgbClr val="FF0000"/>
                </a:solidFill>
                <a:sym typeface="Wingdings" pitchFamily="2" charset="2"/>
              </a:rPr>
              <a:t>*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4612" y="3626346"/>
            <a:ext cx="2861296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First(</a:t>
            </a:r>
            <a:r>
              <a:rPr lang="en-US" altLang="zh-CN" sz="2400" dirty="0">
                <a:solidFill>
                  <a:srgbClr val="FF0000"/>
                </a:solidFill>
                <a:sym typeface="Wingdings" pitchFamily="2" charset="2"/>
              </a:rPr>
              <a:t>SOS’</a:t>
            </a:r>
            <a:r>
              <a:rPr lang="en-US" altLang="zh-CN" sz="2200" dirty="0"/>
              <a:t>)=First(</a:t>
            </a:r>
            <a:r>
              <a:rPr lang="en-US" altLang="zh-CN" sz="2400" dirty="0">
                <a:solidFill>
                  <a:srgbClr val="FF0000"/>
                </a:solidFill>
                <a:sym typeface="Wingdings" pitchFamily="2" charset="2"/>
              </a:rPr>
              <a:t>S</a:t>
            </a:r>
            <a:r>
              <a:rPr lang="en-US" altLang="zh-CN" sz="2200" dirty="0"/>
              <a:t>)</a:t>
            </a:r>
            <a:r>
              <a:rPr lang="zh-CN" altLang="en-US" sz="2200" dirty="0"/>
              <a:t> </a:t>
            </a:r>
            <a:r>
              <a:rPr lang="en-US" altLang="zh-CN" sz="2200" dirty="0">
                <a:sym typeface="Wingdings" pitchFamily="2" charset="2"/>
              </a:rPr>
              <a:t>={a}</a:t>
            </a:r>
          </a:p>
          <a:p>
            <a:r>
              <a:rPr lang="en-US" altLang="zh-CN" sz="2200" dirty="0">
                <a:sym typeface="Wingdings" pitchFamily="2" charset="2"/>
              </a:rPr>
              <a:t>First(</a:t>
            </a:r>
            <a:r>
              <a:rPr lang="en-US" altLang="zh-CN" sz="2400" b="1" dirty="0">
                <a:solidFill>
                  <a:srgbClr val="FF0000"/>
                </a:solidFill>
              </a:rPr>
              <a:t>ɛ</a:t>
            </a:r>
            <a:r>
              <a:rPr lang="en-US" altLang="zh-CN" sz="2200" dirty="0">
                <a:sym typeface="Wingdings" pitchFamily="2" charset="2"/>
              </a:rPr>
              <a:t>) ={ </a:t>
            </a:r>
            <a:r>
              <a:rPr lang="en-US" altLang="zh-CN" sz="2400" b="1" dirty="0"/>
              <a:t>ɛ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ym typeface="Wingdings" pitchFamily="2" charset="2"/>
              </a:rPr>
              <a:t>}</a:t>
            </a:r>
          </a:p>
          <a:p>
            <a:endParaRPr lang="en-US" altLang="zh-CN" sz="2200" dirty="0">
              <a:sym typeface="Wingdings" pitchFamily="2" charset="2"/>
            </a:endParaRPr>
          </a:p>
          <a:p>
            <a:r>
              <a:rPr lang="en-US" altLang="zh-CN" sz="2200" dirty="0">
                <a:sym typeface="Wingdings" pitchFamily="2" charset="2"/>
              </a:rPr>
              <a:t>First(</a:t>
            </a:r>
            <a:r>
              <a:rPr lang="en-US" altLang="zh-CN" sz="2200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en-US" altLang="zh-CN" sz="2200" dirty="0">
                <a:sym typeface="Wingdings" pitchFamily="2" charset="2"/>
              </a:rPr>
              <a:t>)= {+}</a:t>
            </a:r>
          </a:p>
          <a:p>
            <a:r>
              <a:rPr lang="en-US" altLang="zh-CN" sz="2200" dirty="0">
                <a:sym typeface="Wingdings" pitchFamily="2" charset="2"/>
              </a:rPr>
              <a:t>First(</a:t>
            </a:r>
            <a:r>
              <a:rPr lang="zh-CN" altLang="en-US" sz="2200" dirty="0">
                <a:solidFill>
                  <a:srgbClr val="FF0000"/>
                </a:solidFill>
                <a:sym typeface="Wingdings" pitchFamily="2" charset="2"/>
              </a:rPr>
              <a:t>*</a:t>
            </a:r>
            <a:r>
              <a:rPr lang="en-US" altLang="zh-CN" sz="2200" dirty="0">
                <a:sym typeface="Wingdings" pitchFamily="2" charset="2"/>
              </a:rPr>
              <a:t>) ={</a:t>
            </a:r>
            <a:r>
              <a:rPr lang="zh-CN" altLang="en-US" sz="2200" dirty="0">
                <a:sym typeface="Wingdings" pitchFamily="2" charset="2"/>
              </a:rPr>
              <a:t>*</a:t>
            </a:r>
            <a:r>
              <a:rPr lang="en-US" altLang="zh-CN" sz="2200" dirty="0">
                <a:sym typeface="Wingdings" pitchFamily="2" charset="2"/>
              </a:rPr>
              <a:t>}</a:t>
            </a:r>
          </a:p>
          <a:p>
            <a:endParaRPr lang="en-US" altLang="zh-CN" sz="2200" dirty="0">
              <a:sym typeface="Wingdings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9879" y="3933056"/>
            <a:ext cx="3018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First(</a:t>
            </a:r>
            <a:r>
              <a:rPr lang="en-US" altLang="zh-CN" sz="2000" dirty="0">
                <a:solidFill>
                  <a:srgbClr val="FF0000"/>
                </a:solidFill>
                <a:sym typeface="Wingdings" pitchFamily="2" charset="2"/>
              </a:rPr>
              <a:t>SOS’</a:t>
            </a:r>
            <a:r>
              <a:rPr lang="en-US" altLang="zh-CN" sz="2200" dirty="0"/>
              <a:t>)</a:t>
            </a:r>
            <a:r>
              <a:rPr lang="en-US" altLang="zh-CN" sz="2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∩</a:t>
            </a:r>
            <a:r>
              <a:rPr lang="zh-CN" altLang="en-US" sz="2200" dirty="0"/>
              <a:t> </a:t>
            </a:r>
            <a:r>
              <a:rPr lang="en-US" altLang="zh-CN" sz="2200" dirty="0">
                <a:sym typeface="Wingdings" pitchFamily="2" charset="2"/>
              </a:rPr>
              <a:t>First(</a:t>
            </a:r>
            <a:r>
              <a:rPr lang="en-US" altLang="zh-CN" sz="2000" b="1" dirty="0">
                <a:solidFill>
                  <a:srgbClr val="FF0000"/>
                </a:solidFill>
              </a:rPr>
              <a:t>ɛ</a:t>
            </a:r>
            <a:r>
              <a:rPr lang="en-US" altLang="zh-CN" sz="2200" dirty="0">
                <a:sym typeface="Wingdings" pitchFamily="2" charset="2"/>
              </a:rPr>
              <a:t>)</a:t>
            </a:r>
            <a:r>
              <a:rPr lang="en-US" altLang="zh-CN" sz="2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= Φ</a:t>
            </a:r>
            <a:r>
              <a:rPr lang="en-US" altLang="zh-CN" sz="2200" dirty="0">
                <a:sym typeface="Wingdings" pitchFamily="2" charset="2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5500694" y="4929198"/>
            <a:ext cx="27223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First(</a:t>
            </a:r>
            <a:r>
              <a:rPr lang="en-US" altLang="zh-CN" sz="2200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en-US" altLang="zh-CN" sz="2200" dirty="0"/>
              <a:t>)</a:t>
            </a:r>
            <a:r>
              <a:rPr lang="en-US" altLang="zh-CN" sz="2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∩</a:t>
            </a:r>
            <a:r>
              <a:rPr lang="zh-CN" altLang="en-US" sz="2200" dirty="0"/>
              <a:t> </a:t>
            </a:r>
            <a:r>
              <a:rPr lang="en-US" altLang="zh-CN" sz="2200" dirty="0">
                <a:sym typeface="Wingdings" pitchFamily="2" charset="2"/>
              </a:rPr>
              <a:t>First(</a:t>
            </a:r>
            <a:r>
              <a:rPr lang="zh-CN" altLang="en-US" sz="2200" b="1" dirty="0">
                <a:solidFill>
                  <a:srgbClr val="FF0000"/>
                </a:solidFill>
              </a:rPr>
              <a:t>*</a:t>
            </a:r>
            <a:r>
              <a:rPr lang="en-US" altLang="zh-CN" sz="2200" dirty="0">
                <a:sym typeface="Wingdings" pitchFamily="2" charset="2"/>
              </a:rPr>
              <a:t>)</a:t>
            </a:r>
            <a:r>
              <a:rPr lang="en-US" altLang="zh-CN" sz="2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= Φ</a:t>
            </a:r>
            <a:r>
              <a:rPr lang="en-US" altLang="zh-CN" sz="2200" dirty="0">
                <a:sym typeface="Wingdings" pitchFamily="2" charset="2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4786314" y="5500702"/>
            <a:ext cx="311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满足</a:t>
            </a:r>
            <a:r>
              <a:rPr lang="en-US" altLang="zh-CN" sz="2400" b="1" dirty="0">
                <a:solidFill>
                  <a:srgbClr val="FF0000"/>
                </a:solidFill>
              </a:rPr>
              <a:t>LL(1)</a:t>
            </a:r>
            <a:r>
              <a:rPr lang="zh-CN" altLang="en-US" sz="2400" b="1" dirty="0">
                <a:solidFill>
                  <a:srgbClr val="FF0000"/>
                </a:solidFill>
              </a:rPr>
              <a:t>的判定条件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20" y="5212357"/>
            <a:ext cx="250600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First(S)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={ a }</a:t>
            </a:r>
          </a:p>
          <a:p>
            <a:r>
              <a:rPr lang="en-US" altLang="zh-CN" sz="2800" dirty="0">
                <a:sym typeface="Wingdings" pitchFamily="2" charset="2"/>
              </a:rPr>
              <a:t>First(S’) ={ </a:t>
            </a:r>
            <a:r>
              <a:rPr lang="en-US" altLang="zh-CN" sz="2800" b="1" dirty="0">
                <a:solidFill>
                  <a:srgbClr val="FF0000"/>
                </a:solidFill>
              </a:rPr>
              <a:t>ɛ </a:t>
            </a:r>
            <a:r>
              <a:rPr lang="en-US" altLang="zh-CN" sz="2800" dirty="0"/>
              <a:t>, </a:t>
            </a:r>
            <a:r>
              <a:rPr lang="en-US" altLang="zh-CN" sz="2800" dirty="0">
                <a:sym typeface="Wingdings" pitchFamily="2" charset="2"/>
              </a:rPr>
              <a:t>a }</a:t>
            </a:r>
          </a:p>
          <a:p>
            <a:r>
              <a:rPr lang="en-US" altLang="zh-CN" sz="2800" dirty="0">
                <a:sym typeface="Wingdings" pitchFamily="2" charset="2"/>
              </a:rPr>
              <a:t>First(O)={</a:t>
            </a:r>
            <a:r>
              <a:rPr lang="en-US" altLang="zh-CN" sz="2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800" dirty="0"/>
              <a:t>+, * </a:t>
            </a:r>
            <a:r>
              <a:rPr lang="en-US" altLang="zh-CN" sz="2800" dirty="0">
                <a:sym typeface="Wingdings" pitchFamily="2" charset="2"/>
              </a:rPr>
              <a:t>}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10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3E4170A-617B-4F2A-A807-2404C2C652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960" y="1714680"/>
              <a:ext cx="8506440" cy="4017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3E4170A-617B-4F2A-A807-2404C2C65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600" y="1705320"/>
                <a:ext cx="8525160" cy="40363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43CB9BE0-6509-42BE-9325-CEF892065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732"/>
    </mc:Choice>
    <mc:Fallback>
      <p:transition spd="slow" advTm="214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(3) Is it LL(1) grammar, why?</a:t>
            </a:r>
          </a:p>
          <a:p>
            <a:pPr lvl="1"/>
            <a:r>
              <a:rPr lang="zh-CN" altLang="en-US" sz="2400" dirty="0"/>
              <a:t>针对同一</a:t>
            </a:r>
            <a:r>
              <a:rPr lang="en-US" altLang="zh-CN" sz="2400" dirty="0"/>
              <a:t>nonterminal</a:t>
            </a:r>
            <a:r>
              <a:rPr lang="zh-CN" altLang="en-US" sz="2400" dirty="0"/>
              <a:t>的多个产生式，计算其每一个产生式右部的</a:t>
            </a: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Set</a:t>
            </a:r>
            <a:r>
              <a:rPr lang="zh-CN" altLang="en-US" sz="2400" dirty="0"/>
              <a:t>，根据计算结果判定是否满足</a:t>
            </a:r>
            <a:r>
              <a:rPr lang="en-US" altLang="zh-CN" sz="2400" dirty="0"/>
              <a:t>LL(1)</a:t>
            </a:r>
            <a:r>
              <a:rPr lang="zh-CN" altLang="en-US" sz="2400" dirty="0"/>
              <a:t>的判定条件</a:t>
            </a:r>
            <a:r>
              <a:rPr lang="en-US" altLang="zh-CN" sz="2400" dirty="0"/>
              <a:t>1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</a:rPr>
              <a:t>如果</a:t>
            </a:r>
            <a:r>
              <a:rPr lang="en-US" altLang="zh-CN" sz="2400" b="1" dirty="0">
                <a:solidFill>
                  <a:srgbClr val="0000FF"/>
                </a:solidFill>
              </a:rPr>
              <a:t>ɛ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First(</a:t>
            </a:r>
            <a:r>
              <a:rPr lang="en-US" altLang="zh-CN" sz="2400" dirty="0">
                <a:solidFill>
                  <a:srgbClr val="0000FF"/>
                </a:solidFill>
              </a:rPr>
              <a:t>nonterminal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，则根据该</a:t>
            </a:r>
            <a:r>
              <a:rPr lang="en-US" altLang="zh-CN" sz="2400" dirty="0">
                <a:solidFill>
                  <a:srgbClr val="0000FF"/>
                </a:solidFill>
              </a:rPr>
              <a:t>nonterminal</a:t>
            </a:r>
            <a:r>
              <a:rPr lang="zh-CN" altLang="en-US" sz="2400" dirty="0">
                <a:solidFill>
                  <a:srgbClr val="0000FF"/>
                </a:solidFill>
              </a:rPr>
              <a:t>的</a:t>
            </a:r>
            <a:r>
              <a:rPr lang="en-US" altLang="zh-CN" sz="2400" dirty="0">
                <a:solidFill>
                  <a:srgbClr val="0000FF"/>
                </a:solidFill>
              </a:rPr>
              <a:t>Follow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Set</a:t>
            </a:r>
            <a:r>
              <a:rPr lang="zh-CN" altLang="en-US" sz="2400" dirty="0">
                <a:solidFill>
                  <a:srgbClr val="0000FF"/>
                </a:solidFill>
              </a:rPr>
              <a:t>判定是否满足</a:t>
            </a:r>
            <a:r>
              <a:rPr lang="en-US" altLang="zh-CN" sz="2400" dirty="0">
                <a:solidFill>
                  <a:srgbClr val="0000FF"/>
                </a:solidFill>
              </a:rPr>
              <a:t>LL(1)</a:t>
            </a:r>
            <a:r>
              <a:rPr lang="zh-CN" altLang="en-US" sz="2400" dirty="0">
                <a:solidFill>
                  <a:srgbClr val="0000FF"/>
                </a:solidFill>
              </a:rPr>
              <a:t>的判定条件</a:t>
            </a:r>
            <a:r>
              <a:rPr lang="en-US" altLang="zh-CN" sz="2400" dirty="0">
                <a:solidFill>
                  <a:srgbClr val="0000FF"/>
                </a:solidFill>
              </a:rPr>
              <a:t>2</a:t>
            </a:r>
          </a:p>
          <a:p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3645024"/>
            <a:ext cx="200721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 err="1">
                <a:sym typeface="Wingdings" pitchFamily="2" charset="2"/>
              </a:rPr>
              <a:t>aS’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S’ 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SOS’|</a:t>
            </a:r>
            <a:r>
              <a:rPr lang="en-US" altLang="zh-CN" sz="2800" b="1" dirty="0">
                <a:solidFill>
                  <a:srgbClr val="FF0000"/>
                </a:solidFill>
              </a:rPr>
              <a:t> ɛ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O +|</a:t>
            </a:r>
            <a:r>
              <a:rPr lang="zh-CN" altLang="en-US" sz="2800" dirty="0">
                <a:sym typeface="Wingdings" pitchFamily="2" charset="2"/>
              </a:rPr>
              <a:t>*</a:t>
            </a:r>
            <a:endParaRPr lang="en-US" altLang="zh-CN" sz="2800" dirty="0">
              <a:sym typeface="Wingdings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45104" y="4983559"/>
            <a:ext cx="251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Follow(</a:t>
            </a:r>
            <a:r>
              <a:rPr lang="en-US" altLang="zh-CN" sz="2400" dirty="0">
                <a:solidFill>
                  <a:srgbClr val="FF0000"/>
                </a:solidFill>
                <a:sym typeface="Wingdings" pitchFamily="2" charset="2"/>
              </a:rPr>
              <a:t>S’</a:t>
            </a:r>
            <a:r>
              <a:rPr lang="en-US" altLang="zh-CN" sz="2400" dirty="0">
                <a:sym typeface="Wingdings" pitchFamily="2" charset="2"/>
              </a:rPr>
              <a:t>)={</a:t>
            </a:r>
            <a:r>
              <a:rPr lang="en-US" altLang="zh-CN" sz="2400" b="1" dirty="0"/>
              <a:t>$,</a:t>
            </a:r>
            <a:r>
              <a:rPr lang="en-US" altLang="zh-CN" sz="2400" dirty="0"/>
              <a:t> +, *</a:t>
            </a:r>
            <a:r>
              <a:rPr lang="en-US" altLang="zh-CN" sz="2400" dirty="0">
                <a:sym typeface="Wingdings" pitchFamily="2" charset="2"/>
              </a:rPr>
              <a:t>}</a:t>
            </a:r>
            <a:endParaRPr lang="en-US" altLang="zh-CN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5896" y="5415607"/>
            <a:ext cx="5497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First(</a:t>
            </a:r>
            <a:r>
              <a:rPr lang="en-US" altLang="zh-CN" sz="2400" dirty="0">
                <a:solidFill>
                  <a:srgbClr val="FF0000"/>
                </a:solidFill>
                <a:sym typeface="Wingdings" pitchFamily="2" charset="2"/>
              </a:rPr>
              <a:t>S’</a:t>
            </a:r>
            <a:r>
              <a:rPr lang="en-US" altLang="zh-CN" sz="2400" dirty="0">
                <a:sym typeface="Wingdings" pitchFamily="2" charset="2"/>
              </a:rPr>
              <a:t>)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∩</a:t>
            </a:r>
            <a:r>
              <a:rPr lang="en-US" altLang="zh-CN" sz="2400" dirty="0">
                <a:sym typeface="Wingdings" pitchFamily="2" charset="2"/>
              </a:rPr>
              <a:t> Follow(</a:t>
            </a:r>
            <a:r>
              <a:rPr lang="en-US" altLang="zh-CN" sz="2400" dirty="0">
                <a:solidFill>
                  <a:srgbClr val="FF0000"/>
                </a:solidFill>
                <a:sym typeface="Wingdings" pitchFamily="2" charset="2"/>
              </a:rPr>
              <a:t>S’</a:t>
            </a:r>
            <a:r>
              <a:rPr lang="en-US" altLang="zh-CN" sz="2400" dirty="0">
                <a:sym typeface="Wingdings" pitchFamily="2" charset="2"/>
              </a:rPr>
              <a:t>)=</a:t>
            </a:r>
            <a:r>
              <a:rPr lang="en-US" altLang="zh-CN" sz="2400" dirty="0">
                <a:solidFill>
                  <a:srgbClr val="FF0000"/>
                </a:solidFill>
                <a:sym typeface="Wingdings" pitchFamily="2" charset="2"/>
              </a:rPr>
              <a:t>{ </a:t>
            </a:r>
            <a:r>
              <a:rPr lang="en-US" altLang="zh-CN" sz="2400" b="1" dirty="0">
                <a:solidFill>
                  <a:srgbClr val="FF0000"/>
                </a:solidFill>
              </a:rPr>
              <a:t>ɛ </a:t>
            </a:r>
            <a:r>
              <a:rPr lang="en-US" altLang="zh-CN" sz="2400" dirty="0">
                <a:solidFill>
                  <a:srgbClr val="FF000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sym typeface="Wingdings" pitchFamily="2" charset="2"/>
              </a:rPr>
              <a:t>a }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∩ </a:t>
            </a:r>
            <a:r>
              <a:rPr lang="en-US" altLang="zh-CN" sz="2400" dirty="0">
                <a:sym typeface="Wingdings" pitchFamily="2" charset="2"/>
              </a:rPr>
              <a:t>{</a:t>
            </a:r>
            <a:r>
              <a:rPr lang="en-US" altLang="zh-CN" sz="2400" b="1" dirty="0"/>
              <a:t>$,</a:t>
            </a:r>
            <a:r>
              <a:rPr lang="en-US" altLang="zh-CN" sz="2400" dirty="0"/>
              <a:t> +, *</a:t>
            </a:r>
            <a:r>
              <a:rPr lang="en-US" altLang="zh-CN" sz="2400" dirty="0">
                <a:sym typeface="Wingdings" pitchFamily="2" charset="2"/>
              </a:rPr>
              <a:t>}=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Φ</a:t>
            </a:r>
            <a:endParaRPr lang="en-US" altLang="zh-CN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63888" y="5859269"/>
            <a:ext cx="42484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满足</a:t>
            </a:r>
            <a:r>
              <a:rPr lang="en-US" altLang="zh-CN" sz="2800" b="1" dirty="0">
                <a:solidFill>
                  <a:srgbClr val="FF0000"/>
                </a:solidFill>
              </a:rPr>
              <a:t>LL(1)</a:t>
            </a:r>
            <a:r>
              <a:rPr lang="zh-CN" altLang="en-US" sz="2800" b="1" dirty="0">
                <a:solidFill>
                  <a:srgbClr val="FF0000"/>
                </a:solidFill>
              </a:rPr>
              <a:t>的判定条件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</a:rPr>
              <a:t>因此该文法是</a:t>
            </a:r>
            <a:r>
              <a:rPr lang="en-US" altLang="zh-CN" sz="2800" b="1" dirty="0">
                <a:solidFill>
                  <a:srgbClr val="FF0000"/>
                </a:solidFill>
              </a:rPr>
              <a:t>LL(1)</a:t>
            </a:r>
            <a:r>
              <a:rPr lang="zh-CN" altLang="en-US" sz="2800" b="1" dirty="0">
                <a:solidFill>
                  <a:srgbClr val="FF0000"/>
                </a:solidFill>
              </a:rPr>
              <a:t>文法</a:t>
            </a:r>
            <a:r>
              <a:rPr lang="en-US" altLang="zh-CN" sz="2800" b="1" dirty="0">
                <a:solidFill>
                  <a:srgbClr val="FF0000"/>
                </a:solidFill>
              </a:rPr>
              <a:t>!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5212357"/>
            <a:ext cx="250600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First(S)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={ a }</a:t>
            </a: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First(S’) ={ </a:t>
            </a:r>
            <a:r>
              <a:rPr lang="en-US" altLang="zh-CN" sz="2800" b="1" dirty="0">
                <a:solidFill>
                  <a:srgbClr val="FF0000"/>
                </a:solidFill>
              </a:rPr>
              <a:t>ɛ </a:t>
            </a:r>
            <a:r>
              <a:rPr lang="en-US" altLang="zh-CN" sz="2800" dirty="0">
                <a:solidFill>
                  <a:srgbClr val="FF0000"/>
                </a:solidFill>
              </a:rPr>
              <a:t>, 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a }</a:t>
            </a:r>
          </a:p>
          <a:p>
            <a:r>
              <a:rPr lang="en-US" altLang="zh-CN" sz="2800" dirty="0">
                <a:sym typeface="Wingdings" pitchFamily="2" charset="2"/>
              </a:rPr>
              <a:t>First(O)={</a:t>
            </a:r>
            <a:r>
              <a:rPr lang="en-US" altLang="zh-CN" sz="2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800" dirty="0"/>
              <a:t>+, * </a:t>
            </a:r>
            <a:r>
              <a:rPr lang="en-US" altLang="zh-CN" sz="2800" dirty="0">
                <a:sym typeface="Wingdings" pitchFamily="2" charset="2"/>
              </a:rPr>
              <a:t>}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11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EA7557C-CB4B-488A-8581-6BA8750E77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160" y="1652040"/>
              <a:ext cx="8756640" cy="50061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EA7557C-CB4B-488A-8581-6BA8750E77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800" y="1642680"/>
                <a:ext cx="8775360" cy="50248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87578E47-8F83-46F5-A39A-0BE01C510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2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962"/>
    </mc:Choice>
    <mc:Fallback>
      <p:transition spd="slow" advTm="90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、构建</a:t>
            </a:r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Repeat the following two steps for each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nonterminal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and production choice A→ α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 each token ‘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’ in First(α), add A→ α to the entry M[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A,a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is in First(α), for each element ‘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’ of Follow(A) (token or $), add A→ α to M[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A,a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12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1A00AB-510F-46DB-9A4C-D71A182180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5840" y="2102760"/>
              <a:ext cx="6680160" cy="3141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E1A00AB-510F-46DB-9A4C-D71A182180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480" y="2093400"/>
                <a:ext cx="6698880" cy="3160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EE2F2124-5FE3-4E5B-AFFE-144261FAC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926"/>
    </mc:Choice>
    <mc:Fallback>
      <p:transition spd="slow" advTm="165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88909"/>
              </p:ext>
            </p:extLst>
          </p:nvPr>
        </p:nvGraphicFramePr>
        <p:xfrm>
          <a:off x="1752160" y="3861048"/>
          <a:ext cx="5772168" cy="1909704"/>
        </p:xfrm>
        <a:graphic>
          <a:graphicData uri="http://schemas.openxmlformats.org/drawingml/2006/table">
            <a:tbl>
              <a:tblPr/>
              <a:tblGrid>
                <a:gridCol w="660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01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a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+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*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66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S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S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  <a:sym typeface="Wingdings" pitchFamily="2" charset="2"/>
                        </a:rPr>
                        <a:t>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aS</a:t>
                      </a: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  <a:sym typeface="Wingdings" pitchFamily="2" charset="2"/>
                        </a:rPr>
                        <a:t>S’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SOS’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O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O +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O *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3200" b="1" kern="100" dirty="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79512" y="1484784"/>
            <a:ext cx="200721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 err="1">
                <a:sym typeface="Wingdings" pitchFamily="2" charset="2"/>
              </a:rPr>
              <a:t>aS’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S’ 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SOS’|</a:t>
            </a:r>
            <a:r>
              <a:rPr lang="en-US" altLang="zh-CN" sz="2800" b="1" dirty="0">
                <a:solidFill>
                  <a:srgbClr val="FF0000"/>
                </a:solidFill>
              </a:rPr>
              <a:t> ɛ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O +|</a:t>
            </a:r>
            <a:r>
              <a:rPr lang="zh-CN" altLang="en-US" sz="2800" dirty="0">
                <a:solidFill>
                  <a:srgbClr val="FF0000"/>
                </a:solidFill>
                <a:sym typeface="Wingdings" pitchFamily="2" charset="2"/>
              </a:rPr>
              <a:t>*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6256" y="1988840"/>
            <a:ext cx="21276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Wingdings" pitchFamily="2" charset="2"/>
              </a:rPr>
              <a:t>Follow(S’)={</a:t>
            </a:r>
            <a:r>
              <a:rPr lang="en-US" altLang="zh-CN" sz="2000" b="1" dirty="0">
                <a:solidFill>
                  <a:srgbClr val="FF0000"/>
                </a:solidFill>
              </a:rPr>
              <a:t>$,</a:t>
            </a:r>
            <a:r>
              <a:rPr lang="en-US" altLang="zh-CN" sz="2000" dirty="0">
                <a:solidFill>
                  <a:srgbClr val="FF0000"/>
                </a:solidFill>
              </a:rPr>
              <a:t> +, *</a:t>
            </a:r>
            <a:r>
              <a:rPr lang="en-US" altLang="zh-CN" sz="2000" dirty="0">
                <a:solidFill>
                  <a:srgbClr val="FF0000"/>
                </a:solidFill>
                <a:sym typeface="Wingdings" pitchFamily="2" charset="2"/>
              </a:rPr>
              <a:t>}</a:t>
            </a:r>
          </a:p>
          <a:p>
            <a:endParaRPr lang="en-US" altLang="zh-CN" sz="20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7744" y="1484784"/>
            <a:ext cx="18444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First(S)</a:t>
            </a:r>
            <a:r>
              <a:rPr lang="zh-CN" altLang="en-US" sz="2000" dirty="0"/>
              <a:t> </a:t>
            </a:r>
            <a:r>
              <a:rPr lang="en-US" altLang="zh-CN" sz="2000" dirty="0">
                <a:sym typeface="Wingdings" pitchFamily="2" charset="2"/>
              </a:rPr>
              <a:t>={ a }</a:t>
            </a:r>
          </a:p>
          <a:p>
            <a:r>
              <a:rPr lang="en-US" altLang="zh-CN" sz="2000" dirty="0">
                <a:sym typeface="Wingdings" pitchFamily="2" charset="2"/>
              </a:rPr>
              <a:t>First(S’) ={ </a:t>
            </a:r>
            <a:r>
              <a:rPr lang="en-US" altLang="zh-CN" sz="2000" b="1" dirty="0"/>
              <a:t>ɛ </a:t>
            </a:r>
            <a:r>
              <a:rPr lang="en-US" altLang="zh-CN" sz="2000" dirty="0"/>
              <a:t>, </a:t>
            </a:r>
            <a:r>
              <a:rPr lang="en-US" altLang="zh-CN" sz="2000" dirty="0">
                <a:sym typeface="Wingdings" pitchFamily="2" charset="2"/>
              </a:rPr>
              <a:t>a }</a:t>
            </a:r>
          </a:p>
          <a:p>
            <a:r>
              <a:rPr lang="en-US" altLang="zh-CN" sz="2000" dirty="0">
                <a:sym typeface="Wingdings" pitchFamily="2" charset="2"/>
              </a:rPr>
              <a:t>First(O)={</a:t>
            </a:r>
            <a:r>
              <a:rPr lang="en-US" altLang="zh-CN" sz="20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2000" dirty="0"/>
              <a:t>+, * </a:t>
            </a:r>
            <a:r>
              <a:rPr lang="en-US" altLang="zh-CN" sz="2000" dirty="0">
                <a:sym typeface="Wingdings" pitchFamily="2" charset="2"/>
              </a:rPr>
              <a:t>}</a:t>
            </a:r>
            <a:endParaRPr lang="en-US" altLang="zh-CN" sz="20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39952" y="1326247"/>
            <a:ext cx="258096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First(</a:t>
            </a:r>
            <a:r>
              <a:rPr lang="en-US" altLang="zh-CN" sz="2000" dirty="0" err="1">
                <a:solidFill>
                  <a:srgbClr val="FF0000"/>
                </a:solidFill>
                <a:sym typeface="Wingdings" pitchFamily="2" charset="2"/>
              </a:rPr>
              <a:t>aS’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>
                <a:sym typeface="Wingdings" pitchFamily="2" charset="2"/>
              </a:rPr>
              <a:t>={a}</a:t>
            </a:r>
          </a:p>
          <a:p>
            <a:r>
              <a:rPr lang="en-US" altLang="zh-CN" sz="2000" dirty="0">
                <a:sym typeface="Wingdings" pitchFamily="2" charset="2"/>
              </a:rPr>
              <a:t>First(</a:t>
            </a:r>
            <a:r>
              <a:rPr lang="en-US" altLang="zh-CN" sz="2000" dirty="0">
                <a:solidFill>
                  <a:srgbClr val="FF0000"/>
                </a:solidFill>
                <a:sym typeface="Wingdings" pitchFamily="2" charset="2"/>
              </a:rPr>
              <a:t>SOS’</a:t>
            </a:r>
            <a:r>
              <a:rPr lang="en-US" altLang="zh-CN" sz="2000" dirty="0">
                <a:sym typeface="Wingdings" pitchFamily="2" charset="2"/>
              </a:rPr>
              <a:t>)=First(</a:t>
            </a:r>
            <a:r>
              <a:rPr lang="en-US" altLang="zh-CN" sz="2000" dirty="0">
                <a:solidFill>
                  <a:srgbClr val="FF0000"/>
                </a:solidFill>
                <a:sym typeface="Wingdings" pitchFamily="2" charset="2"/>
              </a:rPr>
              <a:t>S</a:t>
            </a:r>
            <a:r>
              <a:rPr lang="en-US" altLang="zh-CN" sz="2000" dirty="0">
                <a:sym typeface="Wingdings" pitchFamily="2" charset="2"/>
              </a:rPr>
              <a:t>)={ a}</a:t>
            </a:r>
          </a:p>
          <a:p>
            <a:r>
              <a:rPr lang="en-US" altLang="zh-CN" sz="2000" dirty="0">
                <a:sym typeface="Wingdings" pitchFamily="2" charset="2"/>
              </a:rPr>
              <a:t>First(</a:t>
            </a:r>
            <a:r>
              <a:rPr lang="en-US" altLang="zh-CN" sz="2000" b="1" dirty="0">
                <a:solidFill>
                  <a:srgbClr val="FF0000"/>
                </a:solidFill>
              </a:rPr>
              <a:t>ɛ</a:t>
            </a:r>
            <a:r>
              <a:rPr lang="en-US" altLang="zh-CN" sz="2000" dirty="0">
                <a:sym typeface="Wingdings" pitchFamily="2" charset="2"/>
              </a:rPr>
              <a:t>)= {</a:t>
            </a:r>
            <a:r>
              <a:rPr lang="en-US" altLang="zh-CN" sz="2000" b="1" dirty="0"/>
              <a:t>ɛ</a:t>
            </a:r>
            <a:r>
              <a:rPr lang="en-US" altLang="zh-CN" sz="2000" dirty="0">
                <a:sym typeface="Wingdings" pitchFamily="2" charset="2"/>
              </a:rPr>
              <a:t>}</a:t>
            </a:r>
          </a:p>
          <a:p>
            <a:r>
              <a:rPr lang="en-US" altLang="zh-CN" sz="2000" dirty="0">
                <a:sym typeface="Wingdings" pitchFamily="2" charset="2"/>
              </a:rPr>
              <a:t>First(</a:t>
            </a:r>
            <a:r>
              <a:rPr lang="en-US" sz="2000" b="1" dirty="0">
                <a:solidFill>
                  <a:srgbClr val="FF0000"/>
                </a:solidFill>
              </a:rPr>
              <a:t>+</a:t>
            </a:r>
            <a:r>
              <a:rPr lang="en-US" altLang="zh-CN" sz="2000" dirty="0">
                <a:sym typeface="Wingdings" pitchFamily="2" charset="2"/>
              </a:rPr>
              <a:t>) ={</a:t>
            </a:r>
            <a:r>
              <a:rPr lang="en-US" sz="2000" b="1" dirty="0"/>
              <a:t>+</a:t>
            </a:r>
            <a:r>
              <a:rPr lang="en-US" altLang="zh-CN" sz="2000" dirty="0">
                <a:sym typeface="Wingdings" pitchFamily="2" charset="2"/>
              </a:rPr>
              <a:t>}</a:t>
            </a:r>
          </a:p>
          <a:p>
            <a:r>
              <a:rPr lang="en-US" altLang="zh-CN" sz="2000" dirty="0">
                <a:sym typeface="Wingdings" pitchFamily="2" charset="2"/>
              </a:rPr>
              <a:t>First(</a:t>
            </a:r>
            <a:r>
              <a:rPr lang="en-US" altLang="zh-CN" sz="2000" dirty="0">
                <a:solidFill>
                  <a:srgbClr val="FF0000"/>
                </a:solidFill>
                <a:sym typeface="Wingdings" pitchFamily="2" charset="2"/>
              </a:rPr>
              <a:t>*</a:t>
            </a:r>
            <a:r>
              <a:rPr lang="en-US" altLang="zh-CN" sz="2000" dirty="0">
                <a:sym typeface="Wingdings" pitchFamily="2" charset="2"/>
              </a:rPr>
              <a:t>) = {*}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13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52D69BA-B83A-48CC-B8C7-77FB01E5A7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920" y="1289160"/>
              <a:ext cx="8844120" cy="52189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52D69BA-B83A-48CC-B8C7-77FB01E5A7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560" y="1279800"/>
                <a:ext cx="8862840" cy="52376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EB76686A-2B2E-49CE-920B-15DBFEF8D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888"/>
    </mc:Choice>
    <mc:Fallback>
      <p:transition spd="slow" advTm="360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LL(1)</a:t>
            </a:r>
            <a:r>
              <a:rPr lang="zh-CN" altLang="en-US" dirty="0"/>
              <a:t>分析过程模拟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7406"/>
              </p:ext>
            </p:extLst>
          </p:nvPr>
        </p:nvGraphicFramePr>
        <p:xfrm>
          <a:off x="1403648" y="2173993"/>
          <a:ext cx="6624735" cy="3128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76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step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stack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input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action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$S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ym typeface="Wingdings" pitchFamily="2" charset="2"/>
                        </a:rPr>
                        <a:t>aa+a</a:t>
                      </a:r>
                      <a:r>
                        <a:rPr lang="en-US" altLang="zh-CN" sz="2400" dirty="0">
                          <a:sym typeface="Wingdings" pitchFamily="2" charset="2"/>
                        </a:rPr>
                        <a:t>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S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  <a:sym typeface="Wingdings" pitchFamily="2" charset="2"/>
                        </a:rPr>
                        <a:t>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aS</a:t>
                      </a: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S’a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ym typeface="Wingdings" pitchFamily="2" charset="2"/>
                        </a:rPr>
                        <a:t>aa+a</a:t>
                      </a:r>
                      <a:r>
                        <a:rPr lang="en-US" altLang="zh-CN" sz="2400" dirty="0">
                          <a:sym typeface="Wingdings" pitchFamily="2" charset="2"/>
                        </a:rPr>
                        <a:t>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match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8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ym typeface="Wingdings" pitchFamily="2" charset="2"/>
                        </a:rPr>
                        <a:t>a+a</a:t>
                      </a:r>
                      <a:r>
                        <a:rPr lang="en-US" altLang="zh-CN" sz="2400" dirty="0">
                          <a:sym typeface="Wingdings" pitchFamily="2" charset="2"/>
                        </a:rPr>
                        <a:t>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SOS’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$S’OS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ym typeface="Wingdings" pitchFamily="2" charset="2"/>
                        </a:rPr>
                        <a:t>a+a</a:t>
                      </a:r>
                      <a:r>
                        <a:rPr lang="en-US" altLang="zh-CN" sz="2400" dirty="0">
                          <a:sym typeface="Wingdings" pitchFamily="2" charset="2"/>
                        </a:rPr>
                        <a:t>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S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  <a:sym typeface="Wingdings" pitchFamily="2" charset="2"/>
                        </a:rPr>
                        <a:t>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aS</a:t>
                      </a: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9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S’OS’a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ym typeface="Wingdings" pitchFamily="2" charset="2"/>
                        </a:rPr>
                        <a:t>a+a</a:t>
                      </a:r>
                      <a:r>
                        <a:rPr lang="en-US" altLang="zh-CN" sz="2400" dirty="0">
                          <a:sym typeface="Wingdings" pitchFamily="2" charset="2"/>
                        </a:rPr>
                        <a:t>*$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93124"/>
              </p:ext>
            </p:extLst>
          </p:nvPr>
        </p:nvGraphicFramePr>
        <p:xfrm>
          <a:off x="1547664" y="44624"/>
          <a:ext cx="5772168" cy="1584960"/>
        </p:xfrm>
        <a:graphic>
          <a:graphicData uri="http://schemas.openxmlformats.org/drawingml/2006/table">
            <a:tbl>
              <a:tblPr/>
              <a:tblGrid>
                <a:gridCol w="660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23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a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+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*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S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S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  <a:sym typeface="Wingdings" pitchFamily="2" charset="2"/>
                        </a:rPr>
                        <a:t>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aS</a:t>
                      </a: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  <a:sym typeface="Wingdings" pitchFamily="2" charset="2"/>
                        </a:rPr>
                        <a:t>S’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SOS’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1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O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O +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O *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3200" b="1" kern="100" dirty="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06972"/>
              </p:ext>
            </p:extLst>
          </p:nvPr>
        </p:nvGraphicFramePr>
        <p:xfrm>
          <a:off x="1403649" y="5301208"/>
          <a:ext cx="6624735" cy="519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$S’OS’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+a*$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461998"/>
              </p:ext>
            </p:extLst>
          </p:nvPr>
        </p:nvGraphicFramePr>
        <p:xfrm>
          <a:off x="1403648" y="5805264"/>
          <a:ext cx="66247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8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$S’O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+a*$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O +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18593"/>
              </p:ext>
            </p:extLst>
          </p:nvPr>
        </p:nvGraphicFramePr>
        <p:xfrm>
          <a:off x="1403649" y="6237312"/>
          <a:ext cx="66247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8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$S’+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+a*$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match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14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3C59449-99C5-419E-8F56-2ECE639425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0760" y="125280"/>
              <a:ext cx="6930000" cy="6545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3C59449-99C5-419E-8F56-2ECE63942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1400" y="115920"/>
                <a:ext cx="6948720" cy="65642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859BA65C-838A-4FC4-A183-D56997174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517"/>
    </mc:Choice>
    <mc:Fallback>
      <p:transition spd="slow" advTm="33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260860"/>
              </p:ext>
            </p:extLst>
          </p:nvPr>
        </p:nvGraphicFramePr>
        <p:xfrm>
          <a:off x="1403648" y="1700808"/>
          <a:ext cx="6624735" cy="22138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76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step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stack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input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action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a*$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SOS’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$S’OS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a*$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S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  <a:sym typeface="Wingdings" pitchFamily="2" charset="2"/>
                        </a:rPr>
                        <a:t>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aS</a:t>
                      </a: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S’OS’a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a*$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730797"/>
              </p:ext>
            </p:extLst>
          </p:nvPr>
        </p:nvGraphicFramePr>
        <p:xfrm>
          <a:off x="1547664" y="44624"/>
          <a:ext cx="5772168" cy="1587442"/>
        </p:xfrm>
        <a:graphic>
          <a:graphicData uri="http://schemas.openxmlformats.org/drawingml/2006/table">
            <a:tbl>
              <a:tblPr/>
              <a:tblGrid>
                <a:gridCol w="660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31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a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+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*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24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S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S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  <a:sym typeface="Wingdings" pitchFamily="2" charset="2"/>
                        </a:rPr>
                        <a:t></a:t>
                      </a:r>
                      <a:r>
                        <a:rPr lang="en-US" altLang="zh-CN" sz="2400" kern="100" dirty="0" err="1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aS</a:t>
                      </a: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7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  <a:sym typeface="Wingdings" pitchFamily="2" charset="2"/>
                        </a:rPr>
                        <a:t>S’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SOS’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O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2400" kern="100" dirty="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O +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O *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3200" b="1" kern="100" dirty="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31237"/>
              </p:ext>
            </p:extLst>
          </p:nvPr>
        </p:nvGraphicFramePr>
        <p:xfrm>
          <a:off x="1403649" y="3922911"/>
          <a:ext cx="6624735" cy="519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$S’OS’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2226"/>
              </p:ext>
            </p:extLst>
          </p:nvPr>
        </p:nvGraphicFramePr>
        <p:xfrm>
          <a:off x="1403649" y="4452923"/>
          <a:ext cx="6624735" cy="519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$S’O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O *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65436"/>
              </p:ext>
            </p:extLst>
          </p:nvPr>
        </p:nvGraphicFramePr>
        <p:xfrm>
          <a:off x="1403649" y="4972160"/>
          <a:ext cx="6624735" cy="519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$S’*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*$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match</a:t>
                      </a:r>
                      <a:endParaRPr lang="en-US" altLang="zh-CN" sz="2400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25458"/>
              </p:ext>
            </p:extLst>
          </p:nvPr>
        </p:nvGraphicFramePr>
        <p:xfrm>
          <a:off x="1403649" y="5491276"/>
          <a:ext cx="6624735" cy="519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$S’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S’ 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ɛ</a:t>
                      </a:r>
                      <a:endParaRPr lang="en-US" altLang="zh-CN" sz="2400" dirty="0">
                        <a:solidFill>
                          <a:srgbClr val="FF0000"/>
                        </a:solidFill>
                        <a:sym typeface="Wingdings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52727"/>
              </p:ext>
            </p:extLst>
          </p:nvPr>
        </p:nvGraphicFramePr>
        <p:xfrm>
          <a:off x="1403648" y="6006228"/>
          <a:ext cx="6624735" cy="519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ym typeface="Wingdings" pitchFamily="2" charset="2"/>
                        </a:rPr>
                        <a:t>$ 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accept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15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8BF1C34-D679-4C47-ACD0-735D6BF9B1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8120" y="225360"/>
              <a:ext cx="6780240" cy="6345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8BF1C34-D679-4C47-ACD0-735D6BF9B1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760" y="216000"/>
                <a:ext cx="6798960" cy="6364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060497C-F05A-4220-A16B-76D2EB9B7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0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52"/>
    </mc:Choice>
    <mc:Fallback>
      <p:transition spd="slow" advTm="8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altLang="zh-CN" sz="2800" dirty="0">
                <a:solidFill>
                  <a:srgbClr val="0000FF"/>
                </a:solidFill>
              </a:rPr>
              <a:t>(1) Rewrite this grammar to left factor and eliminate left recursion.</a:t>
            </a:r>
          </a:p>
          <a:p>
            <a:r>
              <a:rPr lang="zh-CN" altLang="en-US" sz="2800" dirty="0"/>
              <a:t>左因子和左递归</a:t>
            </a:r>
            <a:endParaRPr lang="en-US" altLang="zh-CN" sz="2800" dirty="0"/>
          </a:p>
          <a:p>
            <a:pPr lvl="1"/>
            <a:r>
              <a:rPr lang="zh-CN" altLang="en-US" sz="2400" dirty="0"/>
              <a:t>含有左因子和左递归文法一定不是</a:t>
            </a:r>
            <a:r>
              <a:rPr lang="en-US" altLang="zh-CN" sz="2400" dirty="0"/>
              <a:t>LL(1)</a:t>
            </a:r>
            <a:r>
              <a:rPr lang="zh-CN" altLang="en-US" sz="2400" dirty="0"/>
              <a:t>文法</a:t>
            </a:r>
            <a:endParaRPr lang="en-US" altLang="zh-CN" sz="2400" dirty="0"/>
          </a:p>
          <a:p>
            <a:pPr lvl="1"/>
            <a:r>
              <a:rPr lang="zh-CN" altLang="en-US" sz="2400" dirty="0"/>
              <a:t>通过提取左因子和消除左递归改写文法</a:t>
            </a:r>
            <a:r>
              <a:rPr lang="en-US" altLang="zh-CN" sz="2400" dirty="0"/>
              <a:t>(rewrite)</a:t>
            </a:r>
          </a:p>
        </p:txBody>
      </p:sp>
      <p:sp>
        <p:nvSpPr>
          <p:cNvPr id="7" name="矩形 6"/>
          <p:cNvSpPr/>
          <p:nvPr/>
        </p:nvSpPr>
        <p:spPr>
          <a:xfrm>
            <a:off x="1000100" y="4149080"/>
            <a:ext cx="3949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Grammar :  S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SS</a:t>
            </a:r>
            <a:r>
              <a:rPr lang="en-US" altLang="zh-CN" sz="2800" dirty="0">
                <a:sym typeface="Wingdings" pitchFamily="2" charset="2"/>
              </a:rPr>
              <a:t>+|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SS</a:t>
            </a:r>
            <a:r>
              <a:rPr lang="en-US" altLang="zh-CN" sz="2800" dirty="0">
                <a:sym typeface="Wingdings" pitchFamily="2" charset="2"/>
              </a:rPr>
              <a:t>*|a</a:t>
            </a:r>
          </a:p>
        </p:txBody>
      </p:sp>
      <p:sp>
        <p:nvSpPr>
          <p:cNvPr id="5" name="矩形 4"/>
          <p:cNvSpPr/>
          <p:nvPr/>
        </p:nvSpPr>
        <p:spPr>
          <a:xfrm>
            <a:off x="928662" y="4797152"/>
            <a:ext cx="288091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）提取左因子：</a:t>
            </a:r>
            <a:endParaRPr lang="en-US" altLang="zh-CN" sz="2800" dirty="0"/>
          </a:p>
          <a:p>
            <a:r>
              <a:rPr lang="en-US" altLang="zh-CN" sz="2800" dirty="0"/>
              <a:t>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 err="1">
                <a:solidFill>
                  <a:srgbClr val="FF0000"/>
                </a:solidFill>
                <a:sym typeface="Wingdings" pitchFamily="2" charset="2"/>
              </a:rPr>
              <a:t>SS</a:t>
            </a:r>
            <a:r>
              <a:rPr lang="en-US" altLang="zh-CN" sz="2800" dirty="0" err="1">
                <a:solidFill>
                  <a:srgbClr val="0000FF"/>
                </a:solidFill>
                <a:sym typeface="Wingdings" pitchFamily="2" charset="2"/>
              </a:rPr>
              <a:t>O</a:t>
            </a:r>
            <a:r>
              <a:rPr lang="en-US" altLang="zh-CN" sz="2800" dirty="0" err="1">
                <a:sym typeface="Wingdings" pitchFamily="2" charset="2"/>
              </a:rPr>
              <a:t>|a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O +|</a:t>
            </a:r>
            <a:r>
              <a:rPr lang="zh-CN" altLang="en-US" sz="2800" dirty="0">
                <a:solidFill>
                  <a:srgbClr val="0000FF"/>
                </a:solidFill>
                <a:sym typeface="Wingdings" pitchFamily="2" charset="2"/>
              </a:rPr>
              <a:t>*</a:t>
            </a:r>
            <a:endParaRPr lang="en-US" altLang="zh-CN" sz="2800" dirty="0">
              <a:solidFill>
                <a:srgbClr val="0000FF"/>
              </a:solidFill>
              <a:sym typeface="Wingdings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57620" y="5445224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需要进一步消除左递归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2</a:t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3527DEE-6E80-4BB9-8322-A362A77526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240" y="2115000"/>
              <a:ext cx="8168760" cy="44683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3527DEE-6E80-4BB9-8322-A362A77526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880" y="2105640"/>
                <a:ext cx="8187480" cy="44870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E182C37A-B7E9-46DF-A249-377D920D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781"/>
    </mc:Choice>
    <mc:Fallback xmlns="">
      <p:transition spd="slow" advTm="204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左因子和左递归</a:t>
            </a:r>
            <a:endParaRPr lang="en-US" altLang="zh-CN" sz="2800" dirty="0"/>
          </a:p>
          <a:p>
            <a:pPr lvl="1"/>
            <a:r>
              <a:rPr lang="zh-CN" altLang="en-US" sz="2400" dirty="0"/>
              <a:t>含有左因子和左递归文法一定不是</a:t>
            </a:r>
            <a:r>
              <a:rPr lang="en-US" altLang="zh-CN" sz="2400" dirty="0"/>
              <a:t>LL(1)</a:t>
            </a:r>
            <a:r>
              <a:rPr lang="zh-CN" altLang="en-US" sz="2400" dirty="0"/>
              <a:t>文法</a:t>
            </a:r>
            <a:endParaRPr lang="en-US" altLang="zh-CN" sz="2400" dirty="0"/>
          </a:p>
          <a:p>
            <a:pPr lvl="1"/>
            <a:r>
              <a:rPr lang="zh-CN" altLang="en-US" sz="2400" dirty="0"/>
              <a:t>通过提取左因子和消除左递归改写文法</a:t>
            </a:r>
            <a:r>
              <a:rPr lang="en-US" altLang="zh-CN" sz="2400" dirty="0"/>
              <a:t>(rewrite)</a:t>
            </a:r>
          </a:p>
        </p:txBody>
      </p:sp>
      <p:sp>
        <p:nvSpPr>
          <p:cNvPr id="5" name="矩形 4"/>
          <p:cNvSpPr/>
          <p:nvPr/>
        </p:nvSpPr>
        <p:spPr>
          <a:xfrm>
            <a:off x="928662" y="3501008"/>
            <a:ext cx="288091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）提取左因子：</a:t>
            </a:r>
            <a:endParaRPr lang="en-US" altLang="zh-CN" sz="2800" dirty="0"/>
          </a:p>
          <a:p>
            <a:r>
              <a:rPr lang="en-US" altLang="zh-CN" sz="2800" dirty="0"/>
              <a:t>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 err="1">
                <a:sym typeface="Wingdings" pitchFamily="2" charset="2"/>
              </a:rPr>
              <a:t>SSO|a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O +|</a:t>
            </a:r>
            <a:r>
              <a:rPr lang="zh-CN" altLang="en-US" sz="2800" dirty="0">
                <a:sym typeface="Wingdings" pitchFamily="2" charset="2"/>
              </a:rPr>
              <a:t>*</a:t>
            </a:r>
            <a:endParaRPr lang="en-US" altLang="zh-CN" sz="2800" dirty="0">
              <a:sym typeface="Wingdings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86314" y="3501008"/>
            <a:ext cx="2880917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）消除左递归：</a:t>
            </a:r>
            <a:endParaRPr lang="en-US" altLang="zh-CN" sz="2800" dirty="0"/>
          </a:p>
          <a:p>
            <a:r>
              <a:rPr lang="en-US" altLang="zh-CN" sz="2800" dirty="0"/>
              <a:t>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 err="1">
                <a:sym typeface="Wingdings" pitchFamily="2" charset="2"/>
              </a:rPr>
              <a:t>a</a:t>
            </a:r>
            <a:r>
              <a:rPr lang="en-US" altLang="zh-CN" sz="2800" dirty="0" err="1">
                <a:solidFill>
                  <a:srgbClr val="FF0000"/>
                </a:solidFill>
                <a:sym typeface="Wingdings" pitchFamily="2" charset="2"/>
              </a:rPr>
              <a:t>S’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S’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SO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S’</a:t>
            </a:r>
            <a:r>
              <a:rPr lang="en-US" altLang="zh-CN" sz="2800" dirty="0">
                <a:sym typeface="Wingdings" pitchFamily="2" charset="2"/>
              </a:rPr>
              <a:t>|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ɛ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O +|</a:t>
            </a:r>
            <a:r>
              <a:rPr lang="zh-CN" altLang="en-US" sz="2800" dirty="0">
                <a:sym typeface="Wingdings" pitchFamily="2" charset="2"/>
              </a:rPr>
              <a:t>*</a:t>
            </a:r>
            <a:endParaRPr lang="en-US" altLang="zh-CN" sz="2800" dirty="0">
              <a:sym typeface="Wingdings" pitchFamily="2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3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DCF59B0-FCE0-4AF5-9DCD-6A0644041F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240" y="3404160"/>
              <a:ext cx="8193600" cy="33919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DCF59B0-FCE0-4AF5-9DCD-6A0644041F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880" y="3394800"/>
                <a:ext cx="8212320" cy="3410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7B5C1416-7676-4283-812F-EB53A38AB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666"/>
    </mc:Choice>
    <mc:Fallback>
      <p:transition spd="slow" advTm="167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(2) Compute First Set and Follow Set for the rewritten grammar.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计算</a:t>
            </a:r>
            <a:r>
              <a:rPr lang="en-US" altLang="zh-CN" dirty="0" err="1">
                <a:solidFill>
                  <a:srgbClr val="0000FF"/>
                </a:solidFill>
              </a:rPr>
              <a:t>nullable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 err="1">
                <a:solidFill>
                  <a:srgbClr val="0000FF"/>
                </a:solidFill>
              </a:rPr>
              <a:t>nonterminals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计算所有</a:t>
            </a:r>
            <a:r>
              <a:rPr lang="en-US" altLang="zh-CN" dirty="0"/>
              <a:t>nonterminal</a:t>
            </a:r>
            <a:r>
              <a:rPr lang="zh-CN" altLang="en-US" dirty="0"/>
              <a:t>的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</a:p>
          <a:p>
            <a:pPr lvl="1"/>
            <a:r>
              <a:rPr lang="zh-CN" altLang="en-US" dirty="0"/>
              <a:t>计算所有</a:t>
            </a:r>
            <a:r>
              <a:rPr lang="en-US" altLang="zh-CN" dirty="0"/>
              <a:t>nonterminal</a:t>
            </a:r>
            <a:r>
              <a:rPr lang="zh-CN" altLang="en-US" dirty="0"/>
              <a:t>的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</a:p>
        </p:txBody>
      </p:sp>
      <p:sp>
        <p:nvSpPr>
          <p:cNvPr id="4" name="矩形 3"/>
          <p:cNvSpPr/>
          <p:nvPr/>
        </p:nvSpPr>
        <p:spPr>
          <a:xfrm>
            <a:off x="1000100" y="4437112"/>
            <a:ext cx="200721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 err="1">
                <a:sym typeface="Wingdings" pitchFamily="2" charset="2"/>
              </a:rPr>
              <a:t>a</a:t>
            </a:r>
            <a:r>
              <a:rPr lang="en-US" altLang="zh-CN" sz="2800" dirty="0" err="1">
                <a:solidFill>
                  <a:srgbClr val="FF0000"/>
                </a:solidFill>
                <a:sym typeface="Wingdings" pitchFamily="2" charset="2"/>
              </a:rPr>
              <a:t>S’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S’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SO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S’</a:t>
            </a:r>
            <a:r>
              <a:rPr lang="en-US" altLang="zh-CN" sz="2800" dirty="0">
                <a:sym typeface="Wingdings" pitchFamily="2" charset="2"/>
              </a:rPr>
              <a:t>|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ɛ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O +|</a:t>
            </a:r>
            <a:r>
              <a:rPr lang="zh-CN" altLang="en-US" sz="2800" dirty="0">
                <a:sym typeface="Wingdings" pitchFamily="2" charset="2"/>
              </a:rPr>
              <a:t>*</a:t>
            </a:r>
            <a:endParaRPr lang="en-US" altLang="zh-CN" sz="2800" dirty="0">
              <a:sym typeface="Wingdings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1934" y="4865740"/>
            <a:ext cx="2083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S’</a:t>
            </a:r>
            <a:r>
              <a:rPr lang="zh-CN" altLang="en-US" sz="2800" dirty="0">
                <a:solidFill>
                  <a:srgbClr val="FF0000"/>
                </a:solidFill>
                <a:sym typeface="Wingdings" pitchFamily="2" charset="2"/>
              </a:rPr>
              <a:t>为</a:t>
            </a:r>
            <a:r>
              <a:rPr lang="en-US" altLang="zh-CN" sz="2800" dirty="0" err="1">
                <a:solidFill>
                  <a:srgbClr val="FF0000"/>
                </a:solidFill>
                <a:sym typeface="Wingdings" pitchFamily="2" charset="2"/>
              </a:rPr>
              <a:t>Nullable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zh-CN" altLang="en-US" sz="28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4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1FD6232-4DEC-4B71-92AE-86D5B7F32F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8240" y="2102760"/>
              <a:ext cx="5804280" cy="37544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1FD6232-4DEC-4B71-92AE-86D5B7F32F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880" y="2093400"/>
                <a:ext cx="5823000" cy="3773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4C69C93-4CE5-45E5-AD99-D35CA8972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26"/>
    </mc:Choice>
    <mc:Fallback>
      <p:transition spd="slow" advTm="103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4338" y="1452563"/>
            <a:ext cx="8096250" cy="4106862"/>
          </a:xfrm>
        </p:spPr>
        <p:txBody>
          <a:bodyPr>
            <a:normAutofit fontScale="92500" lnSpcReduction="20000"/>
          </a:bodyPr>
          <a:lstStyle/>
          <a:p>
            <a:pPr marL="604838" indent="-604838" algn="just" eaLnBrk="1" hangingPunct="1"/>
            <a:r>
              <a:rPr lang="en-US" altLang="zh-CN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Algorithm for computing First(A) for each grammar symbol  A (A</a:t>
            </a:r>
            <a:r>
              <a:rPr lang="en-US" altLang="zh-CN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baseline="-30000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</a:t>
            </a:r>
            <a:r>
              <a:rPr lang="en-US" altLang="zh-CN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baseline="-30000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 )</a:t>
            </a:r>
          </a:p>
          <a:p>
            <a:pPr marL="966788" lvl="1" indent="-604838" algn="just"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 all 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altLang="zh-CN" baseline="-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, then First(a)={ a };</a:t>
            </a:r>
          </a:p>
          <a:p>
            <a:pPr marL="966788" lvl="1" indent="-604838" algn="just" eaLnBrk="1" hangingPunct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966788" lvl="1" indent="-604838" algn="just"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 all 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altLang="zh-CN" baseline="-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,if A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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*ε, then First(A)={ε} else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First(A)={ } ;</a:t>
            </a:r>
          </a:p>
          <a:p>
            <a:pPr marL="966788" lvl="1" indent="-604838" algn="just"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 each production A→X1…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Xj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Xn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First(A)=First(A)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</a:t>
            </a:r>
            <a:r>
              <a:rPr lang="en-US" altLang="zh-CN" b="1" dirty="0" err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SectionFirst</a:t>
            </a:r>
            <a:r>
              <a:rPr lang="en-US" altLang="zh-CN" b="1" dirty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(X1…</a:t>
            </a:r>
            <a:r>
              <a:rPr lang="en-US" altLang="zh-CN" b="1" dirty="0" err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Xj</a:t>
            </a:r>
            <a:r>
              <a:rPr lang="en-US" altLang="zh-CN" b="1" dirty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b="1" dirty="0" err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Xn</a:t>
            </a:r>
            <a:r>
              <a:rPr lang="en-US" altLang="zh-CN" b="1" dirty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966788" lvl="1" indent="-604838" algn="just"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Repeat step 3 until there is no change to any First set;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6D3D9B-2320-42C5-8D0E-5C9F51DD605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3722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729AEB0-8BDA-488F-A8A9-C1402E5B81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3000" y="2115000"/>
              <a:ext cx="7543440" cy="2553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729AEB0-8BDA-488F-A8A9-C1402E5B81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640" y="2105640"/>
                <a:ext cx="7562160" cy="2572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616A871-0BA4-4141-AB6D-5C8FB155C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9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19"/>
    </mc:Choice>
    <mc:Fallback>
      <p:transition spd="slow" advTm="134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57188" y="1838325"/>
            <a:ext cx="8305800" cy="4445000"/>
          </a:xfrm>
        </p:spPr>
        <p:txBody>
          <a:bodyPr lIns="82588" tIns="41295" rIns="82588" bIns="41295"/>
          <a:lstStyle/>
          <a:p>
            <a:pPr marL="452438" indent="-604838" algn="just" eaLnBrk="1" hangingPunct="1">
              <a:lnSpc>
                <a:spcPct val="90000"/>
              </a:lnSpc>
              <a:buClr>
                <a:schemeClr val="tx2"/>
              </a:buClr>
              <a:buFont typeface="Arial" pitchFamily="34" charset="0"/>
              <a:buNone/>
            </a:pPr>
            <a:r>
              <a:rPr lang="en-US" altLang="zh-CN" sz="2500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SectionFirst(X</a:t>
            </a:r>
            <a:r>
              <a:rPr lang="en-US" altLang="zh-CN" sz="2500" b="1" baseline="-2500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500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2500" b="1" baseline="-2500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500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2500" b="1" baseline="-2500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500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marL="452438" indent="-604838" algn="just" eaLnBrk="1" hangingPunct="1">
              <a:lnSpc>
                <a:spcPct val="90000"/>
              </a:lnSpc>
              <a:buClr>
                <a:schemeClr val="tx2"/>
              </a:buClr>
              <a:buFont typeface="Arial" pitchFamily="34" charset="0"/>
              <a:buNone/>
            </a:pPr>
            <a:r>
              <a:rPr lang="en-US" altLang="zh-CN" sz="2500">
                <a:latin typeface="Times New Roman" pitchFamily="18" charset="0"/>
                <a:cs typeface="Times New Roman" pitchFamily="18" charset="0"/>
              </a:rPr>
              <a:t>	= (First(X</a:t>
            </a:r>
            <a:r>
              <a:rPr lang="en-US" altLang="zh-CN" sz="25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</a:rPr>
              <a:t>) -{ε}) 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(First(X</a:t>
            </a:r>
            <a:r>
              <a:rPr lang="en-US" altLang="zh-CN" sz="25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)-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</a:rPr>
              <a:t>{ε})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… (First(X</a:t>
            </a:r>
            <a:r>
              <a:rPr lang="en-US" altLang="zh-CN" sz="25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j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</a:rPr>
              <a:t> -{ε}) 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First(X</a:t>
            </a:r>
            <a:r>
              <a:rPr lang="en-US" altLang="zh-CN" sz="25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j+1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2438" indent="-604838" algn="just" eaLnBrk="1" hangingPunct="1">
              <a:lnSpc>
                <a:spcPct val="90000"/>
              </a:lnSpc>
              <a:buClr>
                <a:schemeClr val="tx2"/>
              </a:buClr>
              <a:buFont typeface="Arial" pitchFamily="34" charset="0"/>
              <a:buNone/>
            </a:pPr>
            <a:r>
              <a:rPr lang="en-US" altLang="zh-CN" sz="2500">
                <a:latin typeface="Times New Roman" pitchFamily="18" charset="0"/>
                <a:cs typeface="Times New Roman" pitchFamily="18" charset="0"/>
              </a:rPr>
              <a:t>	X</a:t>
            </a:r>
            <a:r>
              <a:rPr lang="en-US" altLang="zh-CN" sz="2500" baseline="-25000">
                <a:latin typeface="Times New Roman" pitchFamily="18" charset="0"/>
                <a:cs typeface="Times New Roman" pitchFamily="18" charset="0"/>
              </a:rPr>
              <a:t>j+1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</a:rPr>
              <a:t> is the first symbol that is</a:t>
            </a:r>
            <a:r>
              <a:rPr lang="en-US" altLang="zh-CN" sz="2500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 not nullable 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</a:rPr>
              <a:t>in the right-hand of production</a:t>
            </a:r>
            <a:endParaRPr lang="zh-CN" altLang="en-US" sz="2500">
              <a:latin typeface="Times New Roman" pitchFamily="18" charset="0"/>
              <a:cs typeface="Times New Roman" pitchFamily="18" charset="0"/>
            </a:endParaRPr>
          </a:p>
          <a:p>
            <a:pPr marL="814388" lvl="1" indent="-604838" algn="just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if 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 is not nullable, then SectionFirst(X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) =First(X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814388" lvl="1" indent="-604838" algn="just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if 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 is nullable, then SectionFirst(X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) =First(X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) -{ε}, and continue to see 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. Stop until 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 is not nullable .</a:t>
            </a:r>
          </a:p>
          <a:p>
            <a:pPr marL="814388" lvl="1" indent="-604838" algn="just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if 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are all nullable, then SectionFirst(X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50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(First(X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) -{ε}) 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(First(X</a:t>
            </a:r>
            <a:r>
              <a:rPr lang="en-US" altLang="zh-CN" sz="22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)-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{ε})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… (First(Xn)</a:t>
            </a:r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 -{ε}) ∪{ε}</a:t>
            </a: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14338" y="249238"/>
            <a:ext cx="8304212" cy="1036637"/>
          </a:xfrm>
        </p:spPr>
        <p:txBody>
          <a:bodyPr lIns="82588" tIns="41295" rIns="82588" bIns="41295"/>
          <a:lstStyle/>
          <a:p>
            <a:pPr eaLnBrk="1" hangingPunct="1"/>
            <a:r>
              <a:rPr lang="en-US" altLang="zh-CN" sz="3600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SectionFirst(X</a:t>
            </a:r>
            <a:r>
              <a:rPr lang="en-US" altLang="zh-CN" sz="3600" b="1" baseline="-2500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600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3600" b="1" baseline="-2500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3600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…X</a:t>
            </a:r>
            <a:r>
              <a:rPr lang="en-US" altLang="zh-CN" sz="3600" b="1" baseline="-2500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3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3A8B72-F44F-45DA-8B6D-3C055ADB9AD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DB4FF4B-8484-4D54-9833-4288221B46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5240" y="1176480"/>
              <a:ext cx="8131320" cy="4443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DB4FF4B-8484-4D54-9833-4288221B46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880" y="1167120"/>
                <a:ext cx="8150040" cy="4461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DCA51DC-5E29-4399-90CB-40F87D3A6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4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486"/>
    </mc:Choice>
    <mc:Fallback>
      <p:transition spd="slow" advTm="15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(2) Compute First Set and Follow Set for the rewritten grammar.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计算所有</a:t>
            </a:r>
            <a:r>
              <a:rPr lang="en-US" altLang="zh-CN" dirty="0">
                <a:solidFill>
                  <a:srgbClr val="0000FF"/>
                </a:solidFill>
              </a:rPr>
              <a:t>nonterminal</a:t>
            </a:r>
            <a:r>
              <a:rPr lang="zh-CN" altLang="en-US" dirty="0">
                <a:solidFill>
                  <a:srgbClr val="0000FF"/>
                </a:solidFill>
              </a:rPr>
              <a:t>的</a:t>
            </a:r>
            <a:r>
              <a:rPr lang="en-US" altLang="zh-CN" dirty="0">
                <a:solidFill>
                  <a:srgbClr val="0000FF"/>
                </a:solidFill>
              </a:rPr>
              <a:t>First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Set</a:t>
            </a:r>
          </a:p>
        </p:txBody>
      </p:sp>
      <p:sp>
        <p:nvSpPr>
          <p:cNvPr id="4" name="矩形 3"/>
          <p:cNvSpPr/>
          <p:nvPr/>
        </p:nvSpPr>
        <p:spPr>
          <a:xfrm>
            <a:off x="1000100" y="4365104"/>
            <a:ext cx="200721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 err="1">
                <a:sym typeface="Wingdings" pitchFamily="2" charset="2"/>
              </a:rPr>
              <a:t>aS’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S’ 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SOS’|</a:t>
            </a:r>
            <a:r>
              <a:rPr lang="en-US" altLang="zh-CN" sz="2800" b="1" dirty="0"/>
              <a:t> ɛ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O +|</a:t>
            </a:r>
            <a:r>
              <a:rPr lang="zh-CN" altLang="en-US" sz="2800" dirty="0">
                <a:sym typeface="Wingdings" pitchFamily="2" charset="2"/>
              </a:rPr>
              <a:t>*</a:t>
            </a:r>
            <a:endParaRPr lang="en-US" altLang="zh-CN" sz="2800" dirty="0">
              <a:sym typeface="Wingdings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4419129"/>
            <a:ext cx="250600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First(S)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={ a }</a:t>
            </a:r>
          </a:p>
          <a:p>
            <a:r>
              <a:rPr lang="en-US" altLang="zh-CN" sz="2800" dirty="0">
                <a:sym typeface="Wingdings" pitchFamily="2" charset="2"/>
              </a:rPr>
              <a:t>First(S’) ={ </a:t>
            </a:r>
            <a:r>
              <a:rPr lang="en-US" altLang="zh-CN" sz="2800" b="1" dirty="0">
                <a:solidFill>
                  <a:srgbClr val="FF0000"/>
                </a:solidFill>
              </a:rPr>
              <a:t>ɛ </a:t>
            </a:r>
            <a:r>
              <a:rPr lang="en-US" altLang="zh-CN" sz="2800" dirty="0"/>
              <a:t>, </a:t>
            </a:r>
            <a:r>
              <a:rPr lang="en-US" altLang="zh-CN" sz="2800" dirty="0">
                <a:sym typeface="Wingdings" pitchFamily="2" charset="2"/>
              </a:rPr>
              <a:t>a }</a:t>
            </a:r>
          </a:p>
          <a:p>
            <a:r>
              <a:rPr lang="en-US" altLang="zh-CN" sz="2800" dirty="0">
                <a:sym typeface="Wingdings" pitchFamily="2" charset="2"/>
              </a:rPr>
              <a:t>First(O)={</a:t>
            </a:r>
            <a:r>
              <a:rPr lang="en-US" altLang="zh-CN" sz="2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800" dirty="0"/>
              <a:t>+, * </a:t>
            </a:r>
            <a:r>
              <a:rPr lang="en-US" altLang="zh-CN" sz="2800" dirty="0">
                <a:sym typeface="Wingdings" pitchFamily="2" charset="2"/>
              </a:rPr>
              <a:t>}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7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7ABEED6-43A4-404B-A8DB-CEE637550B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680" y="75240"/>
              <a:ext cx="9319320" cy="66081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7ABEED6-43A4-404B-A8DB-CEE637550B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20" y="65880"/>
                <a:ext cx="9338040" cy="6626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CA11985-F04F-4EBC-A32B-155841F95A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646"/>
    </mc:Choice>
    <mc:Fallback>
      <p:transition spd="slow" advTm="344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249238"/>
            <a:ext cx="8705850" cy="1036637"/>
          </a:xfrm>
        </p:spPr>
        <p:txBody>
          <a:bodyPr lIns="82588" tIns="41295" rIns="82588" bIns="41295"/>
          <a:lstStyle/>
          <a:p>
            <a:pPr marL="755650" indent="-755650" eaLnBrk="1" hangingPunct="1"/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Compute FOLLOW(A) for every nonterminal A</a:t>
            </a:r>
            <a:endParaRPr lang="zh-CN" altLang="en-US" sz="33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42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04838" indent="-604838" algn="just" eaLnBrk="1" hangingPunct="1">
              <a:lnSpc>
                <a:spcPct val="90000"/>
              </a:lnSpc>
              <a:buClr>
                <a:schemeClr val="tx1"/>
              </a:buClr>
              <a:buFont typeface="Calibri" pitchFamily="34" charset="0"/>
              <a:buAutoNum type="arabicPeriod"/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is the start symbol, Follow(S)={$};for all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baseline="-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and A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≠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S,Follow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(A)={ };</a:t>
            </a:r>
          </a:p>
          <a:p>
            <a:pPr marL="604838" indent="-604838" eaLnBrk="1" hangingPunct="1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Calibri" pitchFamily="34" charset="0"/>
              <a:buAutoNum type="arabicPeriod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 each production B→α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Aγ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for each A that is a nonterminal do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604838" indent="-604838" eaLnBrk="1" hangingPunct="1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None/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Follow(A)=Follow(A)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(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First(γ) -{ε}) </a:t>
            </a:r>
          </a:p>
          <a:p>
            <a:pPr marL="604838" indent="-604838" eaLnBrk="1" hangingPunct="1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	if ε ∈ First(γ) then add Follow(B) to Follow(A)</a:t>
            </a:r>
          </a:p>
          <a:p>
            <a:pPr marL="604838" indent="-604838" eaLnBrk="1" hangingPunct="1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Calibri" pitchFamily="34" charset="0"/>
              <a:buAutoNum type="arabicPeriod" startAt="3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Repeat 2,until there is no change to any follow set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604838" indent="-604838" eaLnBrk="1" hangingPunct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 typeface="Arial" pitchFamily="34" charset="0"/>
              <a:buNone/>
            </a:pP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604838" indent="-604838" algn="just" eaLnBrk="1" hangingPunct="1">
              <a:lnSpc>
                <a:spcPct val="90000"/>
              </a:lnSpc>
              <a:buFont typeface="Arial" pitchFamily="34" charset="0"/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CC0FA-B26D-49C9-A45F-6ACA919BE77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F31402A-11E4-45E3-9EA0-4AF68AA37B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5720" y="1001160"/>
              <a:ext cx="6217200" cy="3892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F31402A-11E4-45E3-9EA0-4AF68AA37B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360" y="991800"/>
                <a:ext cx="6235920" cy="3911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D7B4EC1-181B-4B67-AF1E-704978D8F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420"/>
    </mc:Choice>
    <mc:Fallback>
      <p:transition spd="slow" advTm="156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Top Down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rgbClr val="0000FF"/>
                </a:solidFill>
              </a:rPr>
              <a:t>(2) Compute First Set and Follow Set for the rewritten grammar.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计算所有</a:t>
            </a:r>
            <a:r>
              <a:rPr lang="en-US" altLang="zh-CN" dirty="0">
                <a:solidFill>
                  <a:srgbClr val="0000FF"/>
                </a:solidFill>
              </a:rPr>
              <a:t>nonterminal</a:t>
            </a:r>
            <a:r>
              <a:rPr lang="zh-CN" altLang="en-US" dirty="0">
                <a:solidFill>
                  <a:srgbClr val="0000FF"/>
                </a:solidFill>
              </a:rPr>
              <a:t>的</a:t>
            </a:r>
            <a:r>
              <a:rPr lang="en-US" altLang="zh-CN" dirty="0">
                <a:solidFill>
                  <a:srgbClr val="0000FF"/>
                </a:solidFill>
              </a:rPr>
              <a:t>Follow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Set</a:t>
            </a:r>
          </a:p>
        </p:txBody>
      </p:sp>
      <p:sp>
        <p:nvSpPr>
          <p:cNvPr id="4" name="矩形 3"/>
          <p:cNvSpPr/>
          <p:nvPr/>
        </p:nvSpPr>
        <p:spPr>
          <a:xfrm>
            <a:off x="428596" y="3645024"/>
            <a:ext cx="200721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 err="1">
                <a:sym typeface="Wingdings" pitchFamily="2" charset="2"/>
              </a:rPr>
              <a:t>aS’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S’ 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SOS’|</a:t>
            </a:r>
            <a:r>
              <a:rPr lang="en-US" altLang="zh-CN" sz="2800" b="1" dirty="0">
                <a:solidFill>
                  <a:srgbClr val="FF0000"/>
                </a:solidFill>
              </a:rPr>
              <a:t> ɛ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O +|</a:t>
            </a:r>
            <a:r>
              <a:rPr lang="zh-CN" altLang="en-US" sz="2800" dirty="0">
                <a:sym typeface="Wingdings" pitchFamily="2" charset="2"/>
              </a:rPr>
              <a:t>*</a:t>
            </a:r>
            <a:endParaRPr lang="en-US" altLang="zh-CN" sz="2800" dirty="0">
              <a:sym typeface="Wingdings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5212357"/>
            <a:ext cx="250600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First(S)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={ a }</a:t>
            </a:r>
          </a:p>
          <a:p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First(S’) ={ </a:t>
            </a:r>
            <a:r>
              <a:rPr lang="en-US" altLang="zh-CN" sz="2800" b="1" dirty="0">
                <a:solidFill>
                  <a:srgbClr val="FF0000"/>
                </a:solidFill>
              </a:rPr>
              <a:t>ɛ </a:t>
            </a:r>
            <a:r>
              <a:rPr lang="en-US" altLang="zh-CN" sz="2800" dirty="0">
                <a:solidFill>
                  <a:srgbClr val="FF0000"/>
                </a:solidFill>
              </a:rPr>
              <a:t>, </a:t>
            </a:r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a }</a:t>
            </a:r>
          </a:p>
          <a:p>
            <a:r>
              <a:rPr lang="en-US" altLang="zh-CN" sz="2800" dirty="0">
                <a:sym typeface="Wingdings" pitchFamily="2" charset="2"/>
              </a:rPr>
              <a:t>First(O)={</a:t>
            </a:r>
            <a:r>
              <a:rPr lang="en-US" altLang="zh-CN" sz="2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800" dirty="0"/>
              <a:t>+, * </a:t>
            </a:r>
            <a:r>
              <a:rPr lang="en-US" altLang="zh-CN" sz="2800" dirty="0">
                <a:sym typeface="Wingdings" pitchFamily="2" charset="2"/>
              </a:rPr>
              <a:t>}</a:t>
            </a:r>
            <a:endParaRPr lang="en-US" altLang="zh-CN" sz="2800" dirty="0">
              <a:solidFill>
                <a:srgbClr val="FF0000"/>
              </a:solidFill>
              <a:sym typeface="Wingdings" pitchFamily="2" charset="2"/>
            </a:endParaRPr>
          </a:p>
        </p:txBody>
      </p: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042485"/>
              </p:ext>
            </p:extLst>
          </p:nvPr>
        </p:nvGraphicFramePr>
        <p:xfrm>
          <a:off x="3635896" y="3429000"/>
          <a:ext cx="4272707" cy="1872206"/>
        </p:xfrm>
        <a:graphic>
          <a:graphicData uri="http://schemas.openxmlformats.org/drawingml/2006/table">
            <a:tbl>
              <a:tblPr/>
              <a:tblGrid>
                <a:gridCol w="660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1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Origin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Pass 1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Pass 2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66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S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$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$, +, 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$, +, 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  <a:sym typeface="Wingdings" pitchFamily="2" charset="2"/>
                        </a:rPr>
                        <a:t>S’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$, +, 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O</a:t>
                      </a:r>
                      <a:endParaRPr lang="zh-CN" altLang="zh-CN" sz="2400" kern="100" dirty="0">
                        <a:solidFill>
                          <a:schemeClr val="tx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a, $</a:t>
                      </a:r>
                      <a:endParaRPr lang="en-US" altLang="zh-CN" sz="2400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a, $, +, *</a:t>
                      </a:r>
                      <a:endParaRPr lang="en-US" altLang="zh-CN" sz="2400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Times New Roman"/>
                        <a:sym typeface="Wingdings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578161" y="5284365"/>
            <a:ext cx="41621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</a:rPr>
              <a:t>Follow(S)</a:t>
            </a:r>
            <a:r>
              <a:rPr lang="zh-CN" altLang="en-US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={</a:t>
            </a:r>
            <a:r>
              <a:rPr lang="en-US" altLang="zh-CN" sz="2800" kern="100" dirty="0">
                <a:solidFill>
                  <a:srgbClr val="0000FF"/>
                </a:solidFill>
                <a:cs typeface="Times New Roman"/>
              </a:rPr>
              <a:t>$, +, *</a:t>
            </a:r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 }</a:t>
            </a:r>
          </a:p>
          <a:p>
            <a:r>
              <a:rPr lang="en-US" altLang="zh-CN" sz="2800" dirty="0">
                <a:solidFill>
                  <a:srgbClr val="0000FF"/>
                </a:solidFill>
              </a:rPr>
              <a:t>Follow</a:t>
            </a:r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(S’) ={</a:t>
            </a:r>
            <a:r>
              <a:rPr lang="en-US" altLang="zh-CN" sz="2800" kern="100" dirty="0">
                <a:solidFill>
                  <a:srgbClr val="0000FF"/>
                </a:solidFill>
                <a:cs typeface="Times New Roman"/>
              </a:rPr>
              <a:t>$, +, *</a:t>
            </a:r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 }</a:t>
            </a:r>
          </a:p>
          <a:p>
            <a:r>
              <a:rPr lang="en-US" altLang="zh-CN" sz="2800" dirty="0">
                <a:solidFill>
                  <a:srgbClr val="0000FF"/>
                </a:solidFill>
              </a:rPr>
              <a:t>Follow</a:t>
            </a:r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(O)={</a:t>
            </a:r>
            <a:r>
              <a:rPr lang="en-US" altLang="zh-CN" sz="2800" kern="100" dirty="0">
                <a:solidFill>
                  <a:srgbClr val="0000FF"/>
                </a:solidFill>
                <a:cs typeface="Times New Roman"/>
              </a:rPr>
              <a:t>a, $, +, *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F892B89-B72E-4435-B3A6-EC9285987B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0" y="-12240"/>
              <a:ext cx="9081720" cy="6808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F892B89-B72E-4435-B3A6-EC9285987B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-21600"/>
                <a:ext cx="9100440" cy="6827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7B8574E-C9F7-4E34-8030-09A9FDFAD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918"/>
    </mc:Choice>
    <mc:Fallback>
      <p:transition spd="slow" advTm="729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4958</TotalTime>
  <Words>1431</Words>
  <Application>Microsoft Office PowerPoint</Application>
  <PresentationFormat>全屏显示(4:3)</PresentationFormat>
  <Paragraphs>277</Paragraphs>
  <Slides>15</Slides>
  <Notes>3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宋体</vt:lpstr>
      <vt:lpstr>Arial</vt:lpstr>
      <vt:lpstr>Calibri</vt:lpstr>
      <vt:lpstr>Symbol</vt:lpstr>
      <vt:lpstr>Times New Roman</vt:lpstr>
      <vt:lpstr>Wingdings</vt:lpstr>
      <vt:lpstr>Office 主题</vt:lpstr>
      <vt:lpstr>Top Down Parsing</vt:lpstr>
      <vt:lpstr>Top Down Parsing</vt:lpstr>
      <vt:lpstr>Top Down Parsing</vt:lpstr>
      <vt:lpstr>Top Down Parsing</vt:lpstr>
      <vt:lpstr>PowerPoint 演示文稿</vt:lpstr>
      <vt:lpstr>SectionFirst(X1…Xj…Xn)</vt:lpstr>
      <vt:lpstr>Top Down Parsing</vt:lpstr>
      <vt:lpstr>Compute FOLLOW(A) for every nonterminal A</vt:lpstr>
      <vt:lpstr>Top Down Parsing</vt:lpstr>
      <vt:lpstr>Top Down Parsing</vt:lpstr>
      <vt:lpstr>Top Down Parsing</vt:lpstr>
      <vt:lpstr>Top Down Parsing</vt:lpstr>
      <vt:lpstr>Top Down Parsing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编译技术作业讲解</dc:title>
  <dc:creator>Windows 用户</dc:creator>
  <cp:lastModifiedBy>WYING</cp:lastModifiedBy>
  <cp:revision>158</cp:revision>
  <cp:lastPrinted>2017-12-19T04:56:01Z</cp:lastPrinted>
  <dcterms:created xsi:type="dcterms:W3CDTF">2013-11-05T01:03:12Z</dcterms:created>
  <dcterms:modified xsi:type="dcterms:W3CDTF">2020-08-09T10:15:49Z</dcterms:modified>
</cp:coreProperties>
</file>